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1" r:id="rId2"/>
    <p:sldId id="352" r:id="rId3"/>
    <p:sldId id="320" r:id="rId4"/>
    <p:sldId id="345" r:id="rId5"/>
    <p:sldId id="347" r:id="rId6"/>
    <p:sldId id="326" r:id="rId7"/>
    <p:sldId id="358" r:id="rId8"/>
    <p:sldId id="359" r:id="rId9"/>
    <p:sldId id="346" r:id="rId10"/>
    <p:sldId id="341" r:id="rId11"/>
    <p:sldId id="325" r:id="rId12"/>
    <p:sldId id="350" r:id="rId13"/>
    <p:sldId id="351" r:id="rId14"/>
    <p:sldId id="354" r:id="rId15"/>
    <p:sldId id="355" r:id="rId16"/>
    <p:sldId id="356" r:id="rId17"/>
    <p:sldId id="357" r:id="rId18"/>
    <p:sldId id="324" r:id="rId19"/>
    <p:sldId id="329" r:id="rId20"/>
    <p:sldId id="2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B6A"/>
    <a:srgbClr val="A5A773"/>
    <a:srgbClr val="EBDCA9"/>
    <a:srgbClr val="9E8B49"/>
    <a:srgbClr val="FFFFFF"/>
    <a:srgbClr val="EBCB41"/>
    <a:srgbClr val="E7F070"/>
    <a:srgbClr val="FEE63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1A05-2721-40C2-B8C2-7BCE475E6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BB2FB-6345-45FF-A90E-A01D6AFF79C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9ED-19FF-448D-9637-AB3A68F3E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22E37-F0B4-44B7-8973-6E792D97C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9FB7-5EAD-4BB8-B680-95975632F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978D-169D-4110-A16B-2595AC07B6B0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50F2-B22E-4775-A903-A41CD4C74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0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E99019-6A75-4830-AF6A-A5B7873E94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2031779"/>
            <a:ext cx="5515430" cy="4245649"/>
          </a:xfrm>
          <a:custGeom>
            <a:avLst/>
            <a:gdLst>
              <a:gd name="connsiteX0" fmla="*/ 0 w 5515430"/>
              <a:gd name="connsiteY0" fmla="*/ 0 h 4245649"/>
              <a:gd name="connsiteX1" fmla="*/ 5515430 w 5515430"/>
              <a:gd name="connsiteY1" fmla="*/ 0 h 4245649"/>
              <a:gd name="connsiteX2" fmla="*/ 5515430 w 5515430"/>
              <a:gd name="connsiteY2" fmla="*/ 4245649 h 4245649"/>
              <a:gd name="connsiteX3" fmla="*/ 0 w 5515430"/>
              <a:gd name="connsiteY3" fmla="*/ 4245649 h 424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5430" h="4245649">
                <a:moveTo>
                  <a:pt x="0" y="0"/>
                </a:moveTo>
                <a:lnTo>
                  <a:pt x="5515430" y="0"/>
                </a:lnTo>
                <a:lnTo>
                  <a:pt x="5515430" y="4245649"/>
                </a:lnTo>
                <a:lnTo>
                  <a:pt x="0" y="42456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0461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FD256E-9941-4547-B18C-9C0F32FBDF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28897" y="2849310"/>
            <a:ext cx="5082531" cy="3428118"/>
          </a:xfrm>
          <a:custGeom>
            <a:avLst/>
            <a:gdLst>
              <a:gd name="connsiteX0" fmla="*/ 0 w 4067628"/>
              <a:gd name="connsiteY0" fmla="*/ 0 h 3428118"/>
              <a:gd name="connsiteX1" fmla="*/ 4067628 w 4067628"/>
              <a:gd name="connsiteY1" fmla="*/ 0 h 3428118"/>
              <a:gd name="connsiteX2" fmla="*/ 4067628 w 4067628"/>
              <a:gd name="connsiteY2" fmla="*/ 3428118 h 3428118"/>
              <a:gd name="connsiteX3" fmla="*/ 0 w 4067628"/>
              <a:gd name="connsiteY3" fmla="*/ 3428118 h 34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7628" h="3428118">
                <a:moveTo>
                  <a:pt x="0" y="0"/>
                </a:moveTo>
                <a:lnTo>
                  <a:pt x="4067628" y="0"/>
                </a:lnTo>
                <a:lnTo>
                  <a:pt x="4067628" y="3428118"/>
                </a:lnTo>
                <a:lnTo>
                  <a:pt x="0" y="34281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8157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99285A-24DE-4940-87FD-94F0F543F9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51413" y="2200275"/>
            <a:ext cx="7240587" cy="2457450"/>
          </a:xfrm>
          <a:custGeom>
            <a:avLst/>
            <a:gdLst>
              <a:gd name="connsiteX0" fmla="*/ 0 w 7240587"/>
              <a:gd name="connsiteY0" fmla="*/ 0 h 2457450"/>
              <a:gd name="connsiteX1" fmla="*/ 7240587 w 7240587"/>
              <a:gd name="connsiteY1" fmla="*/ 0 h 2457450"/>
              <a:gd name="connsiteX2" fmla="*/ 7240587 w 7240587"/>
              <a:gd name="connsiteY2" fmla="*/ 2457450 h 2457450"/>
              <a:gd name="connsiteX3" fmla="*/ 0 w 7240587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0587" h="2457450">
                <a:moveTo>
                  <a:pt x="0" y="0"/>
                </a:moveTo>
                <a:lnTo>
                  <a:pt x="7240587" y="0"/>
                </a:lnTo>
                <a:lnTo>
                  <a:pt x="7240587" y="2457450"/>
                </a:lnTo>
                <a:lnTo>
                  <a:pt x="0" y="24574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805741-A866-4C2F-A5D9-5BD31F8CD9F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08588" y="0"/>
            <a:ext cx="6983412" cy="2200275"/>
          </a:xfrm>
          <a:custGeom>
            <a:avLst/>
            <a:gdLst>
              <a:gd name="connsiteX0" fmla="*/ 0 w 6983412"/>
              <a:gd name="connsiteY0" fmla="*/ 0 h 2200275"/>
              <a:gd name="connsiteX1" fmla="*/ 6983412 w 6983412"/>
              <a:gd name="connsiteY1" fmla="*/ 0 h 2200275"/>
              <a:gd name="connsiteX2" fmla="*/ 6983412 w 6983412"/>
              <a:gd name="connsiteY2" fmla="*/ 2200275 h 2200275"/>
              <a:gd name="connsiteX3" fmla="*/ 0 w 6983412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3412" h="2200275">
                <a:moveTo>
                  <a:pt x="0" y="0"/>
                </a:moveTo>
                <a:lnTo>
                  <a:pt x="6983412" y="0"/>
                </a:lnTo>
                <a:lnTo>
                  <a:pt x="6983412" y="2200275"/>
                </a:lnTo>
                <a:lnTo>
                  <a:pt x="0" y="22002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AD7AA1-FDEF-4BB4-B255-7F5CD5C490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57725"/>
            <a:ext cx="6983413" cy="2200275"/>
          </a:xfrm>
          <a:custGeom>
            <a:avLst/>
            <a:gdLst>
              <a:gd name="connsiteX0" fmla="*/ 0 w 6983413"/>
              <a:gd name="connsiteY0" fmla="*/ 0 h 2200275"/>
              <a:gd name="connsiteX1" fmla="*/ 6983413 w 6983413"/>
              <a:gd name="connsiteY1" fmla="*/ 0 h 2200275"/>
              <a:gd name="connsiteX2" fmla="*/ 6983413 w 6983413"/>
              <a:gd name="connsiteY2" fmla="*/ 2200275 h 2200275"/>
              <a:gd name="connsiteX3" fmla="*/ 0 w 698341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3413" h="2200275">
                <a:moveTo>
                  <a:pt x="0" y="0"/>
                </a:moveTo>
                <a:lnTo>
                  <a:pt x="6983413" y="0"/>
                </a:lnTo>
                <a:lnTo>
                  <a:pt x="6983413" y="2200275"/>
                </a:lnTo>
                <a:lnTo>
                  <a:pt x="0" y="22002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9847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B3C06D-563A-40C8-ABC2-F7A3B4C122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30464" y="2345721"/>
            <a:ext cx="3931072" cy="3931072"/>
          </a:xfrm>
          <a:custGeom>
            <a:avLst/>
            <a:gdLst>
              <a:gd name="connsiteX0" fmla="*/ 1965536 w 3931072"/>
              <a:gd name="connsiteY0" fmla="*/ 0 h 3931072"/>
              <a:gd name="connsiteX1" fmla="*/ 3931072 w 3931072"/>
              <a:gd name="connsiteY1" fmla="*/ 1965536 h 3931072"/>
              <a:gd name="connsiteX2" fmla="*/ 1965536 w 3931072"/>
              <a:gd name="connsiteY2" fmla="*/ 3931072 h 3931072"/>
              <a:gd name="connsiteX3" fmla="*/ 0 w 3931072"/>
              <a:gd name="connsiteY3" fmla="*/ 1965536 h 3931072"/>
              <a:gd name="connsiteX4" fmla="*/ 1965536 w 3931072"/>
              <a:gd name="connsiteY4" fmla="*/ 0 h 393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1072" h="3931072">
                <a:moveTo>
                  <a:pt x="1965536" y="0"/>
                </a:moveTo>
                <a:cubicBezTo>
                  <a:pt x="3051072" y="0"/>
                  <a:pt x="3931072" y="880000"/>
                  <a:pt x="3931072" y="1965536"/>
                </a:cubicBezTo>
                <a:cubicBezTo>
                  <a:pt x="3931072" y="3051072"/>
                  <a:pt x="3051072" y="3931072"/>
                  <a:pt x="1965536" y="3931072"/>
                </a:cubicBezTo>
                <a:cubicBezTo>
                  <a:pt x="880000" y="3931072"/>
                  <a:pt x="0" y="3051072"/>
                  <a:pt x="0" y="1965536"/>
                </a:cubicBezTo>
                <a:cubicBezTo>
                  <a:pt x="0" y="880000"/>
                  <a:pt x="880000" y="0"/>
                  <a:pt x="19655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6152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A09696-CD84-453E-B6BB-75A6DD19D9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62148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029709-5EBE-4E59-8AFD-CABEB95B4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30396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ACF9B72-68F2-4866-B2E1-DED2C2D8A8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93900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4281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68A114-61B7-431F-A817-7AD277B0DE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80000" y="2740324"/>
            <a:ext cx="2032000" cy="2032000"/>
          </a:xfrm>
          <a:custGeom>
            <a:avLst/>
            <a:gdLst>
              <a:gd name="connsiteX0" fmla="*/ 1016000 w 2032000"/>
              <a:gd name="connsiteY0" fmla="*/ 0 h 2032000"/>
              <a:gd name="connsiteX1" fmla="*/ 2032000 w 2032000"/>
              <a:gd name="connsiteY1" fmla="*/ 1016000 h 2032000"/>
              <a:gd name="connsiteX2" fmla="*/ 1016000 w 2032000"/>
              <a:gd name="connsiteY2" fmla="*/ 2032000 h 2032000"/>
              <a:gd name="connsiteX3" fmla="*/ 0 w 2032000"/>
              <a:gd name="connsiteY3" fmla="*/ 1016000 h 2032000"/>
              <a:gd name="connsiteX4" fmla="*/ 1016000 w 2032000"/>
              <a:gd name="connsiteY4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0" h="2032000">
                <a:moveTo>
                  <a:pt x="1016000" y="0"/>
                </a:moveTo>
                <a:cubicBezTo>
                  <a:pt x="1577121" y="0"/>
                  <a:pt x="2032000" y="454879"/>
                  <a:pt x="2032000" y="1016000"/>
                </a:cubicBezTo>
                <a:cubicBezTo>
                  <a:pt x="2032000" y="1577121"/>
                  <a:pt x="1577121" y="2032000"/>
                  <a:pt x="1016000" y="2032000"/>
                </a:cubicBezTo>
                <a:cubicBezTo>
                  <a:pt x="454879" y="2032000"/>
                  <a:pt x="0" y="1577121"/>
                  <a:pt x="0" y="1016000"/>
                </a:cubicBezTo>
                <a:cubicBezTo>
                  <a:pt x="0" y="454879"/>
                  <a:pt x="454879" y="0"/>
                  <a:pt x="1016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8289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8C035F-C3E4-44F8-BAEE-5B1B119A01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54800" y="1181098"/>
            <a:ext cx="4356100" cy="4495804"/>
          </a:xfrm>
          <a:custGeom>
            <a:avLst/>
            <a:gdLst>
              <a:gd name="connsiteX0" fmla="*/ 0 w 4356100"/>
              <a:gd name="connsiteY0" fmla="*/ 0 h 4495804"/>
              <a:gd name="connsiteX1" fmla="*/ 4356100 w 4356100"/>
              <a:gd name="connsiteY1" fmla="*/ 0 h 4495804"/>
              <a:gd name="connsiteX2" fmla="*/ 4356100 w 4356100"/>
              <a:gd name="connsiteY2" fmla="*/ 4495804 h 4495804"/>
              <a:gd name="connsiteX3" fmla="*/ 0 w 4356100"/>
              <a:gd name="connsiteY3" fmla="*/ 4495804 h 449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6100" h="4495804">
                <a:moveTo>
                  <a:pt x="0" y="0"/>
                </a:moveTo>
                <a:lnTo>
                  <a:pt x="4356100" y="0"/>
                </a:lnTo>
                <a:lnTo>
                  <a:pt x="4356100" y="4495804"/>
                </a:lnTo>
                <a:lnTo>
                  <a:pt x="0" y="44958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8764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0EB3B5-C405-4BED-A20A-2967A50198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86285" y="1981200"/>
            <a:ext cx="5225142" cy="2381250"/>
          </a:xfrm>
          <a:custGeom>
            <a:avLst/>
            <a:gdLst>
              <a:gd name="connsiteX0" fmla="*/ 0 w 5225142"/>
              <a:gd name="connsiteY0" fmla="*/ 0 h 2381250"/>
              <a:gd name="connsiteX1" fmla="*/ 5225142 w 5225142"/>
              <a:gd name="connsiteY1" fmla="*/ 0 h 2381250"/>
              <a:gd name="connsiteX2" fmla="*/ 5225142 w 5225142"/>
              <a:gd name="connsiteY2" fmla="*/ 2381250 h 2381250"/>
              <a:gd name="connsiteX3" fmla="*/ 0 w 5225142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5142" h="2381250">
                <a:moveTo>
                  <a:pt x="0" y="0"/>
                </a:moveTo>
                <a:lnTo>
                  <a:pt x="5225142" y="0"/>
                </a:lnTo>
                <a:lnTo>
                  <a:pt x="5225142" y="2381250"/>
                </a:lnTo>
                <a:lnTo>
                  <a:pt x="0" y="2381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91B381-F45B-4235-A1E1-29FBE192DE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0571" y="1981200"/>
            <a:ext cx="5225142" cy="2381250"/>
          </a:xfrm>
          <a:custGeom>
            <a:avLst/>
            <a:gdLst>
              <a:gd name="connsiteX0" fmla="*/ 0 w 5225142"/>
              <a:gd name="connsiteY0" fmla="*/ 0 h 2381250"/>
              <a:gd name="connsiteX1" fmla="*/ 5225142 w 5225142"/>
              <a:gd name="connsiteY1" fmla="*/ 0 h 2381250"/>
              <a:gd name="connsiteX2" fmla="*/ 5225142 w 5225142"/>
              <a:gd name="connsiteY2" fmla="*/ 2381250 h 2381250"/>
              <a:gd name="connsiteX3" fmla="*/ 0 w 5225142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5142" h="2381250">
                <a:moveTo>
                  <a:pt x="0" y="0"/>
                </a:moveTo>
                <a:lnTo>
                  <a:pt x="5225142" y="0"/>
                </a:lnTo>
                <a:lnTo>
                  <a:pt x="5225142" y="2381250"/>
                </a:lnTo>
                <a:lnTo>
                  <a:pt x="0" y="2381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3618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C91E4F2C-6626-458A-A5E6-0ED0F4A94E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515430"/>
              <a:gd name="connsiteY0" fmla="*/ 0 h 4245649"/>
              <a:gd name="connsiteX1" fmla="*/ 5515430 w 5515430"/>
              <a:gd name="connsiteY1" fmla="*/ 0 h 4245649"/>
              <a:gd name="connsiteX2" fmla="*/ 5515430 w 5515430"/>
              <a:gd name="connsiteY2" fmla="*/ 4245649 h 4245649"/>
              <a:gd name="connsiteX3" fmla="*/ 0 w 5515430"/>
              <a:gd name="connsiteY3" fmla="*/ 4245649 h 424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5430" h="4245649">
                <a:moveTo>
                  <a:pt x="0" y="0"/>
                </a:moveTo>
                <a:lnTo>
                  <a:pt x="5515430" y="0"/>
                </a:lnTo>
                <a:lnTo>
                  <a:pt x="5515430" y="4245649"/>
                </a:lnTo>
                <a:lnTo>
                  <a:pt x="0" y="42456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3380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8749F0-E838-4B47-8F8E-B80BC6951A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51490" y="0"/>
            <a:ext cx="8740511" cy="6858000"/>
          </a:xfrm>
          <a:custGeom>
            <a:avLst/>
            <a:gdLst>
              <a:gd name="connsiteX0" fmla="*/ 6614207 w 8740511"/>
              <a:gd name="connsiteY0" fmla="*/ 0 h 6858000"/>
              <a:gd name="connsiteX1" fmla="*/ 8740511 w 8740511"/>
              <a:gd name="connsiteY1" fmla="*/ 0 h 6858000"/>
              <a:gd name="connsiteX2" fmla="*/ 8740511 w 8740511"/>
              <a:gd name="connsiteY2" fmla="*/ 2837731 h 6858000"/>
              <a:gd name="connsiteX3" fmla="*/ 5843832 w 8740511"/>
              <a:gd name="connsiteY3" fmla="*/ 5503201 h 6858000"/>
              <a:gd name="connsiteX4" fmla="*/ 5843831 w 8740511"/>
              <a:gd name="connsiteY4" fmla="*/ 5503201 h 6858000"/>
              <a:gd name="connsiteX5" fmla="*/ 4371514 w 8740511"/>
              <a:gd name="connsiteY5" fmla="*/ 6858000 h 6858000"/>
              <a:gd name="connsiteX6" fmla="*/ 1162648 w 8740511"/>
              <a:gd name="connsiteY6" fmla="*/ 6858000 h 6858000"/>
              <a:gd name="connsiteX7" fmla="*/ 0 w 8740511"/>
              <a:gd name="connsiteY7" fmla="*/ 6086270 h 6858000"/>
              <a:gd name="connsiteX8" fmla="*/ 2817025 w 8740511"/>
              <a:gd name="connsiteY8" fmla="*/ 3494096 h 6858000"/>
              <a:gd name="connsiteX9" fmla="*/ 2817026 w 8740511"/>
              <a:gd name="connsiteY9" fmla="*/ 34940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40511" h="6858000">
                <a:moveTo>
                  <a:pt x="6614207" y="0"/>
                </a:moveTo>
                <a:lnTo>
                  <a:pt x="8740511" y="0"/>
                </a:lnTo>
                <a:lnTo>
                  <a:pt x="8740511" y="2837731"/>
                </a:lnTo>
                <a:lnTo>
                  <a:pt x="5843832" y="5503201"/>
                </a:lnTo>
                <a:lnTo>
                  <a:pt x="5843831" y="5503201"/>
                </a:lnTo>
                <a:lnTo>
                  <a:pt x="4371514" y="6858000"/>
                </a:lnTo>
                <a:lnTo>
                  <a:pt x="1162648" y="6858000"/>
                </a:lnTo>
                <a:lnTo>
                  <a:pt x="0" y="6086270"/>
                </a:lnTo>
                <a:lnTo>
                  <a:pt x="2817025" y="3494096"/>
                </a:lnTo>
                <a:lnTo>
                  <a:pt x="2817026" y="3494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0960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13DFB-4D42-49ED-89E4-4F0D5E1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CE2F2-50B7-45A7-A752-331D60C05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37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15" r:id="rId2"/>
    <p:sldLayoutId id="2147483712" r:id="rId3"/>
    <p:sldLayoutId id="2147483713" r:id="rId4"/>
    <p:sldLayoutId id="2147483708" r:id="rId5"/>
    <p:sldLayoutId id="2147483707" r:id="rId6"/>
    <p:sldLayoutId id="2147483706" r:id="rId7"/>
    <p:sldLayoutId id="2147483714" r:id="rId8"/>
    <p:sldLayoutId id="2147483711" r:id="rId9"/>
    <p:sldLayoutId id="2147483701" r:id="rId10"/>
    <p:sldLayoutId id="2147483710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0" kern="1200" spc="0" baseline="0">
          <a:solidFill>
            <a:schemeClr val="tx1"/>
          </a:solidFill>
          <a:latin typeface="Montserrat" panose="00000500000000000000" pitchFamily="50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penking.com.tw/web/index/index.jsp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501F12-2D3D-4976-8C6C-08EEC06FD8B3}"/>
              </a:ext>
            </a:extLst>
          </p:cNvPr>
          <p:cNvSpPr/>
          <p:nvPr/>
        </p:nvSpPr>
        <p:spPr>
          <a:xfrm>
            <a:off x="0" y="0"/>
            <a:ext cx="12192000" cy="68687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F07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DE3481-EF5A-4EB3-A482-E5D815EF0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45" y="1551694"/>
            <a:ext cx="4876800" cy="37546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9E0981-45F5-4AF2-8718-27C7F1DBF405}"/>
              </a:ext>
            </a:extLst>
          </p:cNvPr>
          <p:cNvSpPr txBox="1"/>
          <p:nvPr/>
        </p:nvSpPr>
        <p:spPr>
          <a:xfrm>
            <a:off x="1511443" y="4489089"/>
            <a:ext cx="3761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徐家湲</a:t>
            </a:r>
            <a:endParaRPr lang="en-US" sz="2000" b="1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041BE2-F593-45E7-ABF8-F189D6159C60}"/>
              </a:ext>
            </a:extLst>
          </p:cNvPr>
          <p:cNvSpPr/>
          <p:nvPr/>
        </p:nvSpPr>
        <p:spPr>
          <a:xfrm>
            <a:off x="5604061" y="2652485"/>
            <a:ext cx="1553029" cy="1553029"/>
          </a:xfrm>
          <a:prstGeom prst="ellipse">
            <a:avLst/>
          </a:prstGeom>
          <a:solidFill>
            <a:srgbClr val="D3E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F070"/>
              </a:solidFill>
            </a:endParaRPr>
          </a:p>
        </p:txBody>
      </p:sp>
      <p:sp>
        <p:nvSpPr>
          <p:cNvPr id="20" name="Freeform 27">
            <a:extLst>
              <a:ext uri="{FF2B5EF4-FFF2-40B4-BE49-F238E27FC236}">
                <a16:creationId xmlns:a16="http://schemas.microsoft.com/office/drawing/2014/main" id="{F3AD70A9-42D9-4BC8-8AE2-97055EF28E0E}"/>
              </a:ext>
            </a:extLst>
          </p:cNvPr>
          <p:cNvSpPr>
            <a:spLocks noEditPoints="1"/>
          </p:cNvSpPr>
          <p:nvPr/>
        </p:nvSpPr>
        <p:spPr bwMode="auto">
          <a:xfrm>
            <a:off x="6030907" y="3169920"/>
            <a:ext cx="699338" cy="518160"/>
          </a:xfrm>
          <a:custGeom>
            <a:avLst/>
            <a:gdLst>
              <a:gd name="T0" fmla="*/ 77 w 85"/>
              <a:gd name="T1" fmla="*/ 0 h 63"/>
              <a:gd name="T2" fmla="*/ 8 w 85"/>
              <a:gd name="T3" fmla="*/ 0 h 63"/>
              <a:gd name="T4" fmla="*/ 0 w 85"/>
              <a:gd name="T5" fmla="*/ 7 h 63"/>
              <a:gd name="T6" fmla="*/ 0 w 85"/>
              <a:gd name="T7" fmla="*/ 42 h 63"/>
              <a:gd name="T8" fmla="*/ 8 w 85"/>
              <a:gd name="T9" fmla="*/ 50 h 63"/>
              <a:gd name="T10" fmla="*/ 77 w 85"/>
              <a:gd name="T11" fmla="*/ 50 h 63"/>
              <a:gd name="T12" fmla="*/ 85 w 85"/>
              <a:gd name="T13" fmla="*/ 42 h 63"/>
              <a:gd name="T14" fmla="*/ 85 w 85"/>
              <a:gd name="T15" fmla="*/ 7 h 63"/>
              <a:gd name="T16" fmla="*/ 77 w 85"/>
              <a:gd name="T17" fmla="*/ 0 h 63"/>
              <a:gd name="T18" fmla="*/ 80 w 85"/>
              <a:gd name="T19" fmla="*/ 42 h 63"/>
              <a:gd name="T20" fmla="*/ 77 w 85"/>
              <a:gd name="T21" fmla="*/ 45 h 63"/>
              <a:gd name="T22" fmla="*/ 8 w 85"/>
              <a:gd name="T23" fmla="*/ 45 h 63"/>
              <a:gd name="T24" fmla="*/ 5 w 85"/>
              <a:gd name="T25" fmla="*/ 42 h 63"/>
              <a:gd name="T26" fmla="*/ 5 w 85"/>
              <a:gd name="T27" fmla="*/ 7 h 63"/>
              <a:gd name="T28" fmla="*/ 8 w 85"/>
              <a:gd name="T29" fmla="*/ 5 h 63"/>
              <a:gd name="T30" fmla="*/ 77 w 85"/>
              <a:gd name="T31" fmla="*/ 5 h 63"/>
              <a:gd name="T32" fmla="*/ 80 w 85"/>
              <a:gd name="T33" fmla="*/ 7 h 63"/>
              <a:gd name="T34" fmla="*/ 80 w 85"/>
              <a:gd name="T35" fmla="*/ 42 h 63"/>
              <a:gd name="T36" fmla="*/ 81 w 85"/>
              <a:gd name="T37" fmla="*/ 55 h 63"/>
              <a:gd name="T38" fmla="*/ 53 w 85"/>
              <a:gd name="T39" fmla="*/ 55 h 63"/>
              <a:gd name="T40" fmla="*/ 51 w 85"/>
              <a:gd name="T41" fmla="*/ 58 h 63"/>
              <a:gd name="T42" fmla="*/ 35 w 85"/>
              <a:gd name="T43" fmla="*/ 58 h 63"/>
              <a:gd name="T44" fmla="*/ 32 w 85"/>
              <a:gd name="T45" fmla="*/ 55 h 63"/>
              <a:gd name="T46" fmla="*/ 4 w 85"/>
              <a:gd name="T47" fmla="*/ 55 h 63"/>
              <a:gd name="T48" fmla="*/ 0 w 85"/>
              <a:gd name="T49" fmla="*/ 59 h 63"/>
              <a:gd name="T50" fmla="*/ 4 w 85"/>
              <a:gd name="T51" fmla="*/ 63 h 63"/>
              <a:gd name="T52" fmla="*/ 81 w 85"/>
              <a:gd name="T53" fmla="*/ 63 h 63"/>
              <a:gd name="T54" fmla="*/ 85 w 85"/>
              <a:gd name="T55" fmla="*/ 59 h 63"/>
              <a:gd name="T56" fmla="*/ 81 w 85"/>
              <a:gd name="T57" fmla="*/ 55 h 63"/>
              <a:gd name="T58" fmla="*/ 81 w 85"/>
              <a:gd name="T59" fmla="*/ 55 h 63"/>
              <a:gd name="T60" fmla="*/ 81 w 85"/>
              <a:gd name="T61" fmla="*/ 5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5" h="63">
                <a:moveTo>
                  <a:pt x="77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7"/>
                  <a:pt x="4" y="50"/>
                  <a:pt x="8" y="50"/>
                </a:cubicBezTo>
                <a:cubicBezTo>
                  <a:pt x="77" y="50"/>
                  <a:pt x="77" y="50"/>
                  <a:pt x="77" y="50"/>
                </a:cubicBezTo>
                <a:cubicBezTo>
                  <a:pt x="82" y="50"/>
                  <a:pt x="85" y="47"/>
                  <a:pt x="85" y="42"/>
                </a:cubicBezTo>
                <a:cubicBezTo>
                  <a:pt x="85" y="7"/>
                  <a:pt x="85" y="7"/>
                  <a:pt x="85" y="7"/>
                </a:cubicBezTo>
                <a:cubicBezTo>
                  <a:pt x="85" y="3"/>
                  <a:pt x="82" y="0"/>
                  <a:pt x="77" y="0"/>
                </a:cubicBezTo>
                <a:close/>
                <a:moveTo>
                  <a:pt x="80" y="42"/>
                </a:moveTo>
                <a:cubicBezTo>
                  <a:pt x="80" y="44"/>
                  <a:pt x="79" y="45"/>
                  <a:pt x="77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7" y="45"/>
                  <a:pt x="5" y="44"/>
                  <a:pt x="5" y="42"/>
                </a:cubicBezTo>
                <a:cubicBezTo>
                  <a:pt x="5" y="7"/>
                  <a:pt x="5" y="7"/>
                  <a:pt x="5" y="7"/>
                </a:cubicBezTo>
                <a:cubicBezTo>
                  <a:pt x="5" y="6"/>
                  <a:pt x="7" y="5"/>
                  <a:pt x="8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9" y="5"/>
                  <a:pt x="80" y="6"/>
                  <a:pt x="80" y="7"/>
                </a:cubicBezTo>
                <a:lnTo>
                  <a:pt x="80" y="42"/>
                </a:lnTo>
                <a:close/>
                <a:moveTo>
                  <a:pt x="81" y="55"/>
                </a:moveTo>
                <a:cubicBezTo>
                  <a:pt x="53" y="55"/>
                  <a:pt x="53" y="55"/>
                  <a:pt x="53" y="55"/>
                </a:cubicBezTo>
                <a:cubicBezTo>
                  <a:pt x="53" y="57"/>
                  <a:pt x="52" y="58"/>
                  <a:pt x="51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3" y="58"/>
                  <a:pt x="32" y="57"/>
                  <a:pt x="32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7"/>
                  <a:pt x="0" y="59"/>
                </a:cubicBezTo>
                <a:cubicBezTo>
                  <a:pt x="0" y="62"/>
                  <a:pt x="2" y="63"/>
                  <a:pt x="4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3" y="63"/>
                  <a:pt x="85" y="62"/>
                  <a:pt x="85" y="59"/>
                </a:cubicBezTo>
                <a:cubicBezTo>
                  <a:pt x="85" y="57"/>
                  <a:pt x="83" y="55"/>
                  <a:pt x="81" y="55"/>
                </a:cubicBezTo>
                <a:close/>
                <a:moveTo>
                  <a:pt x="81" y="55"/>
                </a:moveTo>
                <a:cubicBezTo>
                  <a:pt x="81" y="55"/>
                  <a:pt x="81" y="55"/>
                  <a:pt x="81" y="5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9793E809-4A9F-432F-9DC5-31A3F70E6294}"/>
              </a:ext>
            </a:extLst>
          </p:cNvPr>
          <p:cNvSpPr txBox="1"/>
          <p:nvPr/>
        </p:nvSpPr>
        <p:spPr>
          <a:xfrm>
            <a:off x="774351" y="3105833"/>
            <a:ext cx="4429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網頁前端專題報告</a:t>
            </a:r>
            <a:endParaRPr 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Group 42">
            <a:extLst>
              <a:ext uri="{FF2B5EF4-FFF2-40B4-BE49-F238E27FC236}">
                <a16:creationId xmlns:a16="http://schemas.microsoft.com/office/drawing/2014/main" id="{9BFC80F0-C4F9-45C2-894D-381757509D41}"/>
              </a:ext>
            </a:extLst>
          </p:cNvPr>
          <p:cNvGrpSpPr/>
          <p:nvPr/>
        </p:nvGrpSpPr>
        <p:grpSpPr>
          <a:xfrm>
            <a:off x="1207633" y="2652059"/>
            <a:ext cx="1184437" cy="138599"/>
            <a:chOff x="5583442" y="1730683"/>
            <a:chExt cx="1184437" cy="138599"/>
          </a:xfrm>
        </p:grpSpPr>
        <p:cxnSp>
          <p:nvCxnSpPr>
            <p:cNvPr id="16" name="Straight Connector 7">
              <a:extLst>
                <a:ext uri="{FF2B5EF4-FFF2-40B4-BE49-F238E27FC236}">
                  <a16:creationId xmlns:a16="http://schemas.microsoft.com/office/drawing/2014/main" id="{A0BC9150-F8DD-4E93-85D1-90C4A4DFA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0">
              <a:extLst>
                <a:ext uri="{FF2B5EF4-FFF2-40B4-BE49-F238E27FC236}">
                  <a16:creationId xmlns:a16="http://schemas.microsoft.com/office/drawing/2014/main" id="{18471B79-2EB2-4AE8-B9BB-1361D0403C5E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8">
              <a:extLst>
                <a:ext uri="{FF2B5EF4-FFF2-40B4-BE49-F238E27FC236}">
                  <a16:creationId xmlns:a16="http://schemas.microsoft.com/office/drawing/2014/main" id="{3AD19A0D-59A4-40BC-80C8-D34215D25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1">
              <a:extLst>
                <a:ext uri="{FF2B5EF4-FFF2-40B4-BE49-F238E27FC236}">
                  <a16:creationId xmlns:a16="http://schemas.microsoft.com/office/drawing/2014/main" id="{95A77270-F05B-4D79-8306-6C46FBBBE464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3">
              <a:extLst>
                <a:ext uri="{FF2B5EF4-FFF2-40B4-BE49-F238E27FC236}">
                  <a16:creationId xmlns:a16="http://schemas.microsoft.com/office/drawing/2014/main" id="{5E7BF676-38FC-4F76-AD04-6820BA601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5">
              <a:extLst>
                <a:ext uri="{FF2B5EF4-FFF2-40B4-BE49-F238E27FC236}">
                  <a16:creationId xmlns:a16="http://schemas.microsoft.com/office/drawing/2014/main" id="{CAEBBF3E-35E5-470E-805D-EFE3E03F5A81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1">
              <a:extLst>
                <a:ext uri="{FF2B5EF4-FFF2-40B4-BE49-F238E27FC236}">
                  <a16:creationId xmlns:a16="http://schemas.microsoft.com/office/drawing/2014/main" id="{E64C4823-1CBB-4426-8242-6C04163EA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42">
            <a:extLst>
              <a:ext uri="{FF2B5EF4-FFF2-40B4-BE49-F238E27FC236}">
                <a16:creationId xmlns:a16="http://schemas.microsoft.com/office/drawing/2014/main" id="{022F8EA2-9F57-4D2F-99C3-615F68A0A1CE}"/>
              </a:ext>
            </a:extLst>
          </p:cNvPr>
          <p:cNvGrpSpPr/>
          <p:nvPr/>
        </p:nvGrpSpPr>
        <p:grpSpPr>
          <a:xfrm>
            <a:off x="4121916" y="4179088"/>
            <a:ext cx="1184437" cy="138599"/>
            <a:chOff x="5583442" y="1730683"/>
            <a:chExt cx="1184437" cy="138599"/>
          </a:xfrm>
        </p:grpSpPr>
        <p:cxnSp>
          <p:nvCxnSpPr>
            <p:cNvPr id="27" name="Straight Connector 7">
              <a:extLst>
                <a:ext uri="{FF2B5EF4-FFF2-40B4-BE49-F238E27FC236}">
                  <a16:creationId xmlns:a16="http://schemas.microsoft.com/office/drawing/2014/main" id="{43B49497-B26C-472F-AF78-452DB5AC2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">
              <a:extLst>
                <a:ext uri="{FF2B5EF4-FFF2-40B4-BE49-F238E27FC236}">
                  <a16:creationId xmlns:a16="http://schemas.microsoft.com/office/drawing/2014/main" id="{CF187B22-7152-4759-94C9-396FB0F63C32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8314ED7-CE3B-4FFD-9C3E-A88AC6B505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1">
              <a:extLst>
                <a:ext uri="{FF2B5EF4-FFF2-40B4-BE49-F238E27FC236}">
                  <a16:creationId xmlns:a16="http://schemas.microsoft.com/office/drawing/2014/main" id="{B04A2BB3-C166-41A8-BE33-A2B64EA3E8B0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3">
              <a:extLst>
                <a:ext uri="{FF2B5EF4-FFF2-40B4-BE49-F238E27FC236}">
                  <a16:creationId xmlns:a16="http://schemas.microsoft.com/office/drawing/2014/main" id="{0A8B2AA9-EFDD-4BAD-8D7C-5B42EE7B6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5">
              <a:extLst>
                <a:ext uri="{FF2B5EF4-FFF2-40B4-BE49-F238E27FC236}">
                  <a16:creationId xmlns:a16="http://schemas.microsoft.com/office/drawing/2014/main" id="{7C828F9D-8C1A-4DBC-B04B-8CE459A6C642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41">
              <a:extLst>
                <a:ext uri="{FF2B5EF4-FFF2-40B4-BE49-F238E27FC236}">
                  <a16:creationId xmlns:a16="http://schemas.microsoft.com/office/drawing/2014/main" id="{11C6FFFE-075B-43F4-BB83-39A259ED6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152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1ACADC7-E18C-4723-9777-066D0CA93794}"/>
              </a:ext>
            </a:extLst>
          </p:cNvPr>
          <p:cNvSpPr/>
          <p:nvPr/>
        </p:nvSpPr>
        <p:spPr>
          <a:xfrm>
            <a:off x="0" y="0"/>
            <a:ext cx="12210264" cy="6858000"/>
          </a:xfrm>
          <a:prstGeom prst="rect">
            <a:avLst/>
          </a:prstGeom>
          <a:solidFill>
            <a:srgbClr val="E7F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5245122" y="196884"/>
            <a:ext cx="1720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>
                    <a:alpha val="82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en-US" sz="4000" b="1" dirty="0">
              <a:solidFill>
                <a:schemeClr val="bg1">
                  <a:alpha val="82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E215FF40-5581-436A-8283-89A1DC536448}"/>
              </a:ext>
            </a:extLst>
          </p:cNvPr>
          <p:cNvSpPr>
            <a:spLocks noEditPoints="1"/>
          </p:cNvSpPr>
          <p:nvPr/>
        </p:nvSpPr>
        <p:spPr bwMode="auto">
          <a:xfrm>
            <a:off x="4744283" y="265469"/>
            <a:ext cx="690575" cy="642897"/>
          </a:xfrm>
          <a:custGeom>
            <a:avLst/>
            <a:gdLst>
              <a:gd name="T0" fmla="*/ 269 w 269"/>
              <a:gd name="T1" fmla="*/ 134 h 268"/>
              <a:gd name="T2" fmla="*/ 232 w 269"/>
              <a:gd name="T3" fmla="*/ 42 h 268"/>
              <a:gd name="T4" fmla="*/ 137 w 269"/>
              <a:gd name="T5" fmla="*/ 0 h 268"/>
              <a:gd name="T6" fmla="*/ 133 w 269"/>
              <a:gd name="T7" fmla="*/ 0 h 268"/>
              <a:gd name="T8" fmla="*/ 37 w 269"/>
              <a:gd name="T9" fmla="*/ 42 h 268"/>
              <a:gd name="T10" fmla="*/ 37 w 269"/>
              <a:gd name="T11" fmla="*/ 42 h 268"/>
              <a:gd name="T12" fmla="*/ 34 w 269"/>
              <a:gd name="T13" fmla="*/ 223 h 268"/>
              <a:gd name="T14" fmla="*/ 34 w 269"/>
              <a:gd name="T15" fmla="*/ 224 h 268"/>
              <a:gd name="T16" fmla="*/ 133 w 269"/>
              <a:gd name="T17" fmla="*/ 268 h 268"/>
              <a:gd name="T18" fmla="*/ 137 w 269"/>
              <a:gd name="T19" fmla="*/ 268 h 268"/>
              <a:gd name="T20" fmla="*/ 139 w 269"/>
              <a:gd name="T21" fmla="*/ 268 h 268"/>
              <a:gd name="T22" fmla="*/ 235 w 269"/>
              <a:gd name="T23" fmla="*/ 223 h 268"/>
              <a:gd name="T24" fmla="*/ 10 w 269"/>
              <a:gd name="T25" fmla="*/ 139 h 268"/>
              <a:gd name="T26" fmla="*/ 76 w 269"/>
              <a:gd name="T27" fmla="*/ 195 h 268"/>
              <a:gd name="T28" fmla="*/ 10 w 269"/>
              <a:gd name="T29" fmla="*/ 139 h 268"/>
              <a:gd name="T30" fmla="*/ 78 w 269"/>
              <a:gd name="T31" fmla="*/ 69 h 268"/>
              <a:gd name="T32" fmla="*/ 10 w 269"/>
              <a:gd name="T33" fmla="*/ 129 h 268"/>
              <a:gd name="T34" fmla="*/ 260 w 269"/>
              <a:gd name="T35" fmla="*/ 129 h 268"/>
              <a:gd name="T36" fmla="*/ 191 w 269"/>
              <a:gd name="T37" fmla="*/ 69 h 268"/>
              <a:gd name="T38" fmla="*/ 260 w 269"/>
              <a:gd name="T39" fmla="*/ 129 h 268"/>
              <a:gd name="T40" fmla="*/ 91 w 269"/>
              <a:gd name="T41" fmla="*/ 63 h 268"/>
              <a:gd name="T42" fmla="*/ 130 w 269"/>
              <a:gd name="T43" fmla="*/ 69 h 268"/>
              <a:gd name="T44" fmla="*/ 130 w 269"/>
              <a:gd name="T45" fmla="*/ 129 h 268"/>
              <a:gd name="T46" fmla="*/ 87 w 269"/>
              <a:gd name="T47" fmla="*/ 72 h 268"/>
              <a:gd name="T48" fmla="*/ 139 w 269"/>
              <a:gd name="T49" fmla="*/ 78 h 268"/>
              <a:gd name="T50" fmla="*/ 195 w 269"/>
              <a:gd name="T51" fmla="*/ 129 h 268"/>
              <a:gd name="T52" fmla="*/ 139 w 269"/>
              <a:gd name="T53" fmla="*/ 78 h 268"/>
              <a:gd name="T54" fmla="*/ 139 w 269"/>
              <a:gd name="T55" fmla="*/ 12 h 268"/>
              <a:gd name="T56" fmla="*/ 139 w 269"/>
              <a:gd name="T57" fmla="*/ 69 h 268"/>
              <a:gd name="T58" fmla="*/ 151 w 269"/>
              <a:gd name="T59" fmla="*/ 10 h 268"/>
              <a:gd name="T60" fmla="*/ 187 w 269"/>
              <a:gd name="T61" fmla="*/ 60 h 268"/>
              <a:gd name="T62" fmla="*/ 48 w 269"/>
              <a:gd name="T63" fmla="*/ 44 h 268"/>
              <a:gd name="T64" fmla="*/ 82 w 269"/>
              <a:gd name="T65" fmla="*/ 60 h 268"/>
              <a:gd name="T66" fmla="*/ 130 w 269"/>
              <a:gd name="T67" fmla="*/ 139 h 268"/>
              <a:gd name="T68" fmla="*/ 85 w 269"/>
              <a:gd name="T69" fmla="*/ 192 h 268"/>
              <a:gd name="T70" fmla="*/ 130 w 269"/>
              <a:gd name="T71" fmla="*/ 194 h 268"/>
              <a:gd name="T72" fmla="*/ 89 w 269"/>
              <a:gd name="T73" fmla="*/ 201 h 268"/>
              <a:gd name="T74" fmla="*/ 139 w 269"/>
              <a:gd name="T75" fmla="*/ 256 h 268"/>
              <a:gd name="T76" fmla="*/ 180 w 269"/>
              <a:gd name="T77" fmla="*/ 201 h 268"/>
              <a:gd name="T78" fmla="*/ 139 w 269"/>
              <a:gd name="T79" fmla="*/ 185 h 268"/>
              <a:gd name="T80" fmla="*/ 195 w 269"/>
              <a:gd name="T81" fmla="*/ 139 h 268"/>
              <a:gd name="T82" fmla="*/ 139 w 269"/>
              <a:gd name="T83" fmla="*/ 185 h 268"/>
              <a:gd name="T84" fmla="*/ 260 w 269"/>
              <a:gd name="T85" fmla="*/ 139 h 268"/>
              <a:gd name="T86" fmla="*/ 193 w 269"/>
              <a:gd name="T87" fmla="*/ 195 h 268"/>
              <a:gd name="T88" fmla="*/ 45 w 269"/>
              <a:gd name="T89" fmla="*/ 221 h 268"/>
              <a:gd name="T90" fmla="*/ 118 w 269"/>
              <a:gd name="T91" fmla="*/ 258 h 268"/>
              <a:gd name="T92" fmla="*/ 151 w 269"/>
              <a:gd name="T93" fmla="*/ 258 h 268"/>
              <a:gd name="T94" fmla="*/ 224 w 269"/>
              <a:gd name="T95" fmla="*/ 22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9" h="268">
                <a:moveTo>
                  <a:pt x="235" y="223"/>
                </a:moveTo>
                <a:cubicBezTo>
                  <a:pt x="256" y="199"/>
                  <a:pt x="269" y="168"/>
                  <a:pt x="269" y="134"/>
                </a:cubicBezTo>
                <a:cubicBezTo>
                  <a:pt x="269" y="99"/>
                  <a:pt x="255" y="66"/>
                  <a:pt x="233" y="42"/>
                </a:cubicBezTo>
                <a:cubicBezTo>
                  <a:pt x="232" y="42"/>
                  <a:pt x="232" y="42"/>
                  <a:pt x="232" y="42"/>
                </a:cubicBezTo>
                <a:cubicBezTo>
                  <a:pt x="209" y="17"/>
                  <a:pt x="176" y="1"/>
                  <a:pt x="139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6" y="0"/>
                  <a:pt x="135" y="0"/>
                  <a:pt x="135" y="0"/>
                </a:cubicBezTo>
                <a:cubicBezTo>
                  <a:pt x="134" y="0"/>
                  <a:pt x="133" y="0"/>
                  <a:pt x="13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93" y="1"/>
                  <a:pt x="60" y="17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14" y="66"/>
                  <a:pt x="0" y="99"/>
                  <a:pt x="0" y="134"/>
                </a:cubicBezTo>
                <a:cubicBezTo>
                  <a:pt x="0" y="168"/>
                  <a:pt x="13" y="199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4" y="223"/>
                  <a:pt x="34" y="223"/>
                  <a:pt x="34" y="224"/>
                </a:cubicBezTo>
                <a:cubicBezTo>
                  <a:pt x="58" y="250"/>
                  <a:pt x="92" y="267"/>
                  <a:pt x="130" y="268"/>
                </a:cubicBezTo>
                <a:cubicBezTo>
                  <a:pt x="133" y="268"/>
                  <a:pt x="133" y="268"/>
                  <a:pt x="133" y="268"/>
                </a:cubicBezTo>
                <a:cubicBezTo>
                  <a:pt x="133" y="268"/>
                  <a:pt x="134" y="268"/>
                  <a:pt x="135" y="268"/>
                </a:cubicBezTo>
                <a:cubicBezTo>
                  <a:pt x="135" y="268"/>
                  <a:pt x="136" y="268"/>
                  <a:pt x="137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77" y="267"/>
                  <a:pt x="211" y="250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moveTo>
                  <a:pt x="10" y="139"/>
                </a:moveTo>
                <a:cubicBezTo>
                  <a:pt x="65" y="139"/>
                  <a:pt x="65" y="139"/>
                  <a:pt x="65" y="139"/>
                </a:cubicBezTo>
                <a:cubicBezTo>
                  <a:pt x="66" y="158"/>
                  <a:pt x="70" y="177"/>
                  <a:pt x="76" y="195"/>
                </a:cubicBezTo>
                <a:cubicBezTo>
                  <a:pt x="63" y="200"/>
                  <a:pt x="51" y="206"/>
                  <a:pt x="39" y="214"/>
                </a:cubicBezTo>
                <a:cubicBezTo>
                  <a:pt x="21" y="194"/>
                  <a:pt x="11" y="167"/>
                  <a:pt x="10" y="139"/>
                </a:cubicBezTo>
                <a:moveTo>
                  <a:pt x="41" y="51"/>
                </a:moveTo>
                <a:cubicBezTo>
                  <a:pt x="53" y="58"/>
                  <a:pt x="65" y="64"/>
                  <a:pt x="78" y="69"/>
                </a:cubicBezTo>
                <a:cubicBezTo>
                  <a:pt x="70" y="88"/>
                  <a:pt x="66" y="108"/>
                  <a:pt x="65" y="129"/>
                </a:cubicBezTo>
                <a:cubicBezTo>
                  <a:pt x="10" y="129"/>
                  <a:pt x="10" y="129"/>
                  <a:pt x="10" y="129"/>
                </a:cubicBezTo>
                <a:cubicBezTo>
                  <a:pt x="11" y="99"/>
                  <a:pt x="22" y="72"/>
                  <a:pt x="41" y="51"/>
                </a:cubicBezTo>
                <a:moveTo>
                  <a:pt x="260" y="129"/>
                </a:moveTo>
                <a:cubicBezTo>
                  <a:pt x="204" y="129"/>
                  <a:pt x="204" y="129"/>
                  <a:pt x="204" y="129"/>
                </a:cubicBezTo>
                <a:cubicBezTo>
                  <a:pt x="203" y="108"/>
                  <a:pt x="199" y="88"/>
                  <a:pt x="191" y="69"/>
                </a:cubicBezTo>
                <a:cubicBezTo>
                  <a:pt x="204" y="64"/>
                  <a:pt x="216" y="58"/>
                  <a:pt x="228" y="51"/>
                </a:cubicBezTo>
                <a:cubicBezTo>
                  <a:pt x="247" y="72"/>
                  <a:pt x="259" y="99"/>
                  <a:pt x="260" y="129"/>
                </a:cubicBezTo>
                <a:moveTo>
                  <a:pt x="130" y="69"/>
                </a:moveTo>
                <a:cubicBezTo>
                  <a:pt x="117" y="69"/>
                  <a:pt x="103" y="67"/>
                  <a:pt x="91" y="63"/>
                </a:cubicBezTo>
                <a:cubicBezTo>
                  <a:pt x="100" y="44"/>
                  <a:pt x="113" y="26"/>
                  <a:pt x="130" y="12"/>
                </a:cubicBezTo>
                <a:lnTo>
                  <a:pt x="130" y="69"/>
                </a:lnTo>
                <a:close/>
                <a:moveTo>
                  <a:pt x="130" y="78"/>
                </a:moveTo>
                <a:cubicBezTo>
                  <a:pt x="130" y="129"/>
                  <a:pt x="130" y="129"/>
                  <a:pt x="130" y="129"/>
                </a:cubicBezTo>
                <a:cubicBezTo>
                  <a:pt x="74" y="129"/>
                  <a:pt x="74" y="129"/>
                  <a:pt x="74" y="129"/>
                </a:cubicBezTo>
                <a:cubicBezTo>
                  <a:pt x="75" y="109"/>
                  <a:pt x="79" y="90"/>
                  <a:pt x="87" y="72"/>
                </a:cubicBezTo>
                <a:cubicBezTo>
                  <a:pt x="101" y="76"/>
                  <a:pt x="115" y="78"/>
                  <a:pt x="130" y="78"/>
                </a:cubicBezTo>
                <a:moveTo>
                  <a:pt x="139" y="78"/>
                </a:moveTo>
                <a:cubicBezTo>
                  <a:pt x="154" y="78"/>
                  <a:pt x="168" y="76"/>
                  <a:pt x="182" y="72"/>
                </a:cubicBezTo>
                <a:cubicBezTo>
                  <a:pt x="190" y="90"/>
                  <a:pt x="194" y="109"/>
                  <a:pt x="195" y="129"/>
                </a:cubicBezTo>
                <a:cubicBezTo>
                  <a:pt x="139" y="129"/>
                  <a:pt x="139" y="129"/>
                  <a:pt x="139" y="129"/>
                </a:cubicBezTo>
                <a:lnTo>
                  <a:pt x="139" y="78"/>
                </a:lnTo>
                <a:close/>
                <a:moveTo>
                  <a:pt x="139" y="69"/>
                </a:moveTo>
                <a:cubicBezTo>
                  <a:pt x="139" y="12"/>
                  <a:pt x="139" y="12"/>
                  <a:pt x="139" y="12"/>
                </a:cubicBezTo>
                <a:cubicBezTo>
                  <a:pt x="156" y="26"/>
                  <a:pt x="169" y="44"/>
                  <a:pt x="178" y="63"/>
                </a:cubicBezTo>
                <a:cubicBezTo>
                  <a:pt x="166" y="67"/>
                  <a:pt x="153" y="69"/>
                  <a:pt x="139" y="69"/>
                </a:cubicBezTo>
                <a:moveTo>
                  <a:pt x="187" y="60"/>
                </a:moveTo>
                <a:cubicBezTo>
                  <a:pt x="179" y="42"/>
                  <a:pt x="166" y="25"/>
                  <a:pt x="151" y="10"/>
                </a:cubicBezTo>
                <a:cubicBezTo>
                  <a:pt x="178" y="14"/>
                  <a:pt x="202" y="26"/>
                  <a:pt x="221" y="44"/>
                </a:cubicBezTo>
                <a:cubicBezTo>
                  <a:pt x="211" y="51"/>
                  <a:pt x="199" y="56"/>
                  <a:pt x="187" y="60"/>
                </a:cubicBezTo>
                <a:moveTo>
                  <a:pt x="82" y="60"/>
                </a:moveTo>
                <a:cubicBezTo>
                  <a:pt x="70" y="56"/>
                  <a:pt x="59" y="51"/>
                  <a:pt x="48" y="44"/>
                </a:cubicBezTo>
                <a:cubicBezTo>
                  <a:pt x="67" y="26"/>
                  <a:pt x="91" y="14"/>
                  <a:pt x="118" y="10"/>
                </a:cubicBezTo>
                <a:cubicBezTo>
                  <a:pt x="103" y="25"/>
                  <a:pt x="91" y="42"/>
                  <a:pt x="82" y="60"/>
                </a:cubicBezTo>
                <a:moveTo>
                  <a:pt x="74" y="139"/>
                </a:moveTo>
                <a:cubicBezTo>
                  <a:pt x="130" y="139"/>
                  <a:pt x="130" y="139"/>
                  <a:pt x="130" y="139"/>
                </a:cubicBezTo>
                <a:cubicBezTo>
                  <a:pt x="130" y="185"/>
                  <a:pt x="130" y="185"/>
                  <a:pt x="130" y="185"/>
                </a:cubicBezTo>
                <a:cubicBezTo>
                  <a:pt x="115" y="186"/>
                  <a:pt x="100" y="188"/>
                  <a:pt x="85" y="192"/>
                </a:cubicBezTo>
                <a:cubicBezTo>
                  <a:pt x="79" y="175"/>
                  <a:pt x="75" y="157"/>
                  <a:pt x="74" y="139"/>
                </a:cubicBezTo>
                <a:moveTo>
                  <a:pt x="130" y="194"/>
                </a:moveTo>
                <a:cubicBezTo>
                  <a:pt x="130" y="256"/>
                  <a:pt x="130" y="256"/>
                  <a:pt x="130" y="256"/>
                </a:cubicBezTo>
                <a:cubicBezTo>
                  <a:pt x="112" y="241"/>
                  <a:pt x="98" y="222"/>
                  <a:pt x="89" y="201"/>
                </a:cubicBezTo>
                <a:cubicBezTo>
                  <a:pt x="102" y="197"/>
                  <a:pt x="116" y="195"/>
                  <a:pt x="130" y="194"/>
                </a:cubicBezTo>
                <a:moveTo>
                  <a:pt x="139" y="256"/>
                </a:moveTo>
                <a:cubicBezTo>
                  <a:pt x="139" y="194"/>
                  <a:pt x="139" y="194"/>
                  <a:pt x="139" y="194"/>
                </a:cubicBezTo>
                <a:cubicBezTo>
                  <a:pt x="153" y="195"/>
                  <a:pt x="167" y="197"/>
                  <a:pt x="180" y="201"/>
                </a:cubicBezTo>
                <a:cubicBezTo>
                  <a:pt x="171" y="222"/>
                  <a:pt x="157" y="241"/>
                  <a:pt x="139" y="256"/>
                </a:cubicBezTo>
                <a:moveTo>
                  <a:pt x="139" y="185"/>
                </a:moveTo>
                <a:cubicBezTo>
                  <a:pt x="139" y="139"/>
                  <a:pt x="139" y="139"/>
                  <a:pt x="139" y="13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94" y="157"/>
                  <a:pt x="191" y="175"/>
                  <a:pt x="184" y="192"/>
                </a:cubicBezTo>
                <a:cubicBezTo>
                  <a:pt x="170" y="188"/>
                  <a:pt x="155" y="186"/>
                  <a:pt x="139" y="185"/>
                </a:cubicBezTo>
                <a:moveTo>
                  <a:pt x="204" y="139"/>
                </a:moveTo>
                <a:cubicBezTo>
                  <a:pt x="260" y="139"/>
                  <a:pt x="260" y="139"/>
                  <a:pt x="260" y="139"/>
                </a:cubicBezTo>
                <a:cubicBezTo>
                  <a:pt x="259" y="167"/>
                  <a:pt x="248" y="194"/>
                  <a:pt x="230" y="214"/>
                </a:cubicBezTo>
                <a:cubicBezTo>
                  <a:pt x="219" y="206"/>
                  <a:pt x="206" y="200"/>
                  <a:pt x="193" y="195"/>
                </a:cubicBezTo>
                <a:cubicBezTo>
                  <a:pt x="200" y="177"/>
                  <a:pt x="203" y="158"/>
                  <a:pt x="204" y="139"/>
                </a:cubicBezTo>
                <a:moveTo>
                  <a:pt x="45" y="221"/>
                </a:moveTo>
                <a:cubicBezTo>
                  <a:pt x="56" y="214"/>
                  <a:pt x="68" y="208"/>
                  <a:pt x="80" y="204"/>
                </a:cubicBezTo>
                <a:cubicBezTo>
                  <a:pt x="89" y="224"/>
                  <a:pt x="102" y="243"/>
                  <a:pt x="118" y="258"/>
                </a:cubicBezTo>
                <a:cubicBezTo>
                  <a:pt x="90" y="254"/>
                  <a:pt x="64" y="241"/>
                  <a:pt x="45" y="221"/>
                </a:cubicBezTo>
                <a:moveTo>
                  <a:pt x="151" y="258"/>
                </a:moveTo>
                <a:cubicBezTo>
                  <a:pt x="167" y="243"/>
                  <a:pt x="180" y="224"/>
                  <a:pt x="189" y="204"/>
                </a:cubicBezTo>
                <a:cubicBezTo>
                  <a:pt x="201" y="208"/>
                  <a:pt x="213" y="214"/>
                  <a:pt x="224" y="221"/>
                </a:cubicBezTo>
                <a:cubicBezTo>
                  <a:pt x="205" y="241"/>
                  <a:pt x="179" y="254"/>
                  <a:pt x="151" y="25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96C5586-D0FC-445A-BC97-892E0B0DA7E9}"/>
              </a:ext>
            </a:extLst>
          </p:cNvPr>
          <p:cNvGrpSpPr/>
          <p:nvPr/>
        </p:nvGrpSpPr>
        <p:grpSpPr>
          <a:xfrm>
            <a:off x="11218578" y="6568575"/>
            <a:ext cx="1184437" cy="138599"/>
            <a:chOff x="5583442" y="1730683"/>
            <a:chExt cx="1184437" cy="13859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EAEF499-8D30-49D4-AC5B-D816B5333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C386F5-75C7-4165-979D-39913417725D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DF6C42-FE70-441E-951C-470EDBCA74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1DAEB0-CCD1-4A03-8BCE-A1B13A07ED3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5DD4CDB-DF40-4C01-A4B4-D0FDD0561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574990-DAF1-4E4F-AAA9-23D2BDB19D99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D80E04-8BA6-4AA0-BF0F-FAD23C53D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43EE3155-4260-4A37-808F-378FF3701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2" y="1101654"/>
            <a:ext cx="9675975" cy="5439902"/>
          </a:xfrm>
          <a:prstGeom prst="rect">
            <a:avLst/>
          </a:prstGeom>
        </p:spPr>
      </p:pic>
      <p:grpSp>
        <p:nvGrpSpPr>
          <p:cNvPr id="51" name="Group 42">
            <a:extLst>
              <a:ext uri="{FF2B5EF4-FFF2-40B4-BE49-F238E27FC236}">
                <a16:creationId xmlns:a16="http://schemas.microsoft.com/office/drawing/2014/main" id="{044CB112-9D97-45E3-B769-8DF263C8A423}"/>
              </a:ext>
            </a:extLst>
          </p:cNvPr>
          <p:cNvGrpSpPr/>
          <p:nvPr/>
        </p:nvGrpSpPr>
        <p:grpSpPr>
          <a:xfrm>
            <a:off x="-161083" y="149506"/>
            <a:ext cx="1184437" cy="138599"/>
            <a:chOff x="5583442" y="1730683"/>
            <a:chExt cx="1184437" cy="138599"/>
          </a:xfrm>
        </p:grpSpPr>
        <p:cxnSp>
          <p:nvCxnSpPr>
            <p:cNvPr id="52" name="Straight Connector 43">
              <a:extLst>
                <a:ext uri="{FF2B5EF4-FFF2-40B4-BE49-F238E27FC236}">
                  <a16:creationId xmlns:a16="http://schemas.microsoft.com/office/drawing/2014/main" id="{AD90808A-D32B-4D5A-AAF6-B250E3E7A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44">
              <a:extLst>
                <a:ext uri="{FF2B5EF4-FFF2-40B4-BE49-F238E27FC236}">
                  <a16:creationId xmlns:a16="http://schemas.microsoft.com/office/drawing/2014/main" id="{167264A0-D573-475E-BC6D-1C798845A5C0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45">
              <a:extLst>
                <a:ext uri="{FF2B5EF4-FFF2-40B4-BE49-F238E27FC236}">
                  <a16:creationId xmlns:a16="http://schemas.microsoft.com/office/drawing/2014/main" id="{D0397E97-EA31-48EB-AB6C-1C71979B3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46">
              <a:extLst>
                <a:ext uri="{FF2B5EF4-FFF2-40B4-BE49-F238E27FC236}">
                  <a16:creationId xmlns:a16="http://schemas.microsoft.com/office/drawing/2014/main" id="{0975CC01-FA97-4543-B876-17FC2689AA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6DCCBED4-F466-4313-9EDF-83BFE95E5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933FD04D-5ED4-4976-A989-7B3C81AC881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DEEB4BD1-E704-49BF-97AC-52E20923F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453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920BE8E-F62F-4592-90B7-212A3DCA982C}"/>
              </a:ext>
            </a:extLst>
          </p:cNvPr>
          <p:cNvSpPr/>
          <p:nvPr/>
        </p:nvSpPr>
        <p:spPr>
          <a:xfrm>
            <a:off x="0" y="0"/>
            <a:ext cx="6268514" cy="6086270"/>
          </a:xfrm>
          <a:custGeom>
            <a:avLst/>
            <a:gdLst>
              <a:gd name="connsiteX0" fmla="*/ 0 w 6268514"/>
              <a:gd name="connsiteY0" fmla="*/ 0 h 6086270"/>
              <a:gd name="connsiteX1" fmla="*/ 1004498 w 6268514"/>
              <a:gd name="connsiteY1" fmla="*/ 0 h 6086270"/>
              <a:gd name="connsiteX2" fmla="*/ 6268514 w 6268514"/>
              <a:gd name="connsiteY2" fmla="*/ 3494096 h 6086270"/>
              <a:gd name="connsiteX3" fmla="*/ 3451489 w 6268514"/>
              <a:gd name="connsiteY3" fmla="*/ 6086270 h 6086270"/>
              <a:gd name="connsiteX4" fmla="*/ 0 w 6268514"/>
              <a:gd name="connsiteY4" fmla="*/ 3795275 h 6086270"/>
              <a:gd name="connsiteX5" fmla="*/ 0 w 6268514"/>
              <a:gd name="connsiteY5" fmla="*/ 0 h 60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8514" h="6086270">
                <a:moveTo>
                  <a:pt x="0" y="0"/>
                </a:moveTo>
                <a:lnTo>
                  <a:pt x="1004498" y="0"/>
                </a:lnTo>
                <a:lnTo>
                  <a:pt x="6268514" y="3494096"/>
                </a:lnTo>
                <a:lnTo>
                  <a:pt x="3451489" y="6086270"/>
                </a:lnTo>
                <a:lnTo>
                  <a:pt x="0" y="3795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F0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CF23F-2B62-4B1E-BB72-77F5B3121527}"/>
              </a:ext>
            </a:extLst>
          </p:cNvPr>
          <p:cNvSpPr txBox="1"/>
          <p:nvPr/>
        </p:nvSpPr>
        <p:spPr>
          <a:xfrm>
            <a:off x="3829425" y="67596"/>
            <a:ext cx="43296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  <a:endParaRPr lang="en-US" sz="45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65090E-F575-49AD-9EFD-A0503FE51BB9}"/>
              </a:ext>
            </a:extLst>
          </p:cNvPr>
          <p:cNvGrpSpPr/>
          <p:nvPr/>
        </p:nvGrpSpPr>
        <p:grpSpPr>
          <a:xfrm>
            <a:off x="6425795" y="788677"/>
            <a:ext cx="1184437" cy="138599"/>
            <a:chOff x="5583442" y="1730683"/>
            <a:chExt cx="1184437" cy="1385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99B529-0DB8-49D1-9EA4-CBE826E7E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949AD8-DD31-42A7-96EB-F833791ECEF2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10C801-E18F-45FA-B5BC-55D7EC46D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593571D-9F82-4005-9748-0309B49F9D43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91CC33-8F68-4355-8E33-8541D624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CFAD43-A031-4E6B-8996-6CB1F81A0577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1FA7B7-5301-4967-8687-7FBD379AE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2240E95-8E2D-4927-9BD4-5139B0D196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rgbClr val="FA465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r="7515"/>
          <a:stretch>
            <a:fillRect/>
          </a:stretch>
        </p:blipFill>
        <p:spPr/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85880E-3D15-457F-9F09-67FFC604C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59" y="1096584"/>
            <a:ext cx="9663251" cy="543275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542B62F2-8C61-495F-95B7-C3A0BCF10582}"/>
              </a:ext>
            </a:extLst>
          </p:cNvPr>
          <p:cNvSpPr>
            <a:spLocks noEditPoints="1"/>
          </p:cNvSpPr>
          <p:nvPr/>
        </p:nvSpPr>
        <p:spPr bwMode="auto">
          <a:xfrm>
            <a:off x="4058025" y="180700"/>
            <a:ext cx="607086" cy="558621"/>
          </a:xfrm>
          <a:custGeom>
            <a:avLst/>
            <a:gdLst>
              <a:gd name="T0" fmla="*/ 214 w 280"/>
              <a:gd name="T1" fmla="*/ 186 h 256"/>
              <a:gd name="T2" fmla="*/ 241 w 280"/>
              <a:gd name="T3" fmla="*/ 182 h 256"/>
              <a:gd name="T4" fmla="*/ 272 w 280"/>
              <a:gd name="T5" fmla="*/ 170 h 256"/>
              <a:gd name="T6" fmla="*/ 240 w 280"/>
              <a:gd name="T7" fmla="*/ 81 h 256"/>
              <a:gd name="T8" fmla="*/ 161 w 280"/>
              <a:gd name="T9" fmla="*/ 28 h 256"/>
              <a:gd name="T10" fmla="*/ 108 w 280"/>
              <a:gd name="T11" fmla="*/ 0 h 256"/>
              <a:gd name="T12" fmla="*/ 52 w 280"/>
              <a:gd name="T13" fmla="*/ 47 h 256"/>
              <a:gd name="T14" fmla="*/ 47 w 280"/>
              <a:gd name="T15" fmla="*/ 84 h 256"/>
              <a:gd name="T16" fmla="*/ 54 w 280"/>
              <a:gd name="T17" fmla="*/ 117 h 256"/>
              <a:gd name="T18" fmla="*/ 70 w 280"/>
              <a:gd name="T19" fmla="*/ 166 h 256"/>
              <a:gd name="T20" fmla="*/ 22 w 280"/>
              <a:gd name="T21" fmla="*/ 200 h 256"/>
              <a:gd name="T22" fmla="*/ 0 w 280"/>
              <a:gd name="T23" fmla="*/ 256 h 256"/>
              <a:gd name="T24" fmla="*/ 280 w 280"/>
              <a:gd name="T25" fmla="*/ 239 h 256"/>
              <a:gd name="T26" fmla="*/ 206 w 280"/>
              <a:gd name="T27" fmla="*/ 247 h 256"/>
              <a:gd name="T28" fmla="*/ 10 w 280"/>
              <a:gd name="T29" fmla="*/ 237 h 256"/>
              <a:gd name="T30" fmla="*/ 68 w 280"/>
              <a:gd name="T31" fmla="*/ 185 h 256"/>
              <a:gd name="T32" fmla="*/ 80 w 280"/>
              <a:gd name="T33" fmla="*/ 147 h 256"/>
              <a:gd name="T34" fmla="*/ 63 w 280"/>
              <a:gd name="T35" fmla="*/ 113 h 256"/>
              <a:gd name="T36" fmla="*/ 61 w 280"/>
              <a:gd name="T37" fmla="*/ 110 h 256"/>
              <a:gd name="T38" fmla="*/ 56 w 280"/>
              <a:gd name="T39" fmla="*/ 84 h 256"/>
              <a:gd name="T40" fmla="*/ 61 w 280"/>
              <a:gd name="T41" fmla="*/ 75 h 256"/>
              <a:gd name="T42" fmla="*/ 61 w 280"/>
              <a:gd name="T43" fmla="*/ 46 h 256"/>
              <a:gd name="T44" fmla="*/ 108 w 280"/>
              <a:gd name="T45" fmla="*/ 9 h 256"/>
              <a:gd name="T46" fmla="*/ 153 w 280"/>
              <a:gd name="T47" fmla="*/ 36 h 256"/>
              <a:gd name="T48" fmla="*/ 154 w 280"/>
              <a:gd name="T49" fmla="*/ 38 h 256"/>
              <a:gd name="T50" fmla="*/ 154 w 280"/>
              <a:gd name="T51" fmla="*/ 39 h 256"/>
              <a:gd name="T52" fmla="*/ 154 w 280"/>
              <a:gd name="T53" fmla="*/ 41 h 256"/>
              <a:gd name="T54" fmla="*/ 154 w 280"/>
              <a:gd name="T55" fmla="*/ 43 h 256"/>
              <a:gd name="T56" fmla="*/ 154 w 280"/>
              <a:gd name="T57" fmla="*/ 44 h 256"/>
              <a:gd name="T58" fmla="*/ 154 w 280"/>
              <a:gd name="T59" fmla="*/ 75 h 256"/>
              <a:gd name="T60" fmla="*/ 159 w 280"/>
              <a:gd name="T61" fmla="*/ 84 h 256"/>
              <a:gd name="T62" fmla="*/ 152 w 280"/>
              <a:gd name="T63" fmla="*/ 111 h 256"/>
              <a:gd name="T64" fmla="*/ 149 w 280"/>
              <a:gd name="T65" fmla="*/ 114 h 256"/>
              <a:gd name="T66" fmla="*/ 132 w 280"/>
              <a:gd name="T67" fmla="*/ 146 h 256"/>
              <a:gd name="T68" fmla="*/ 131 w 280"/>
              <a:gd name="T69" fmla="*/ 167 h 256"/>
              <a:gd name="T70" fmla="*/ 131 w 280"/>
              <a:gd name="T71" fmla="*/ 171 h 256"/>
              <a:gd name="T72" fmla="*/ 132 w 280"/>
              <a:gd name="T73" fmla="*/ 174 h 256"/>
              <a:gd name="T74" fmla="*/ 134 w 280"/>
              <a:gd name="T75" fmla="*/ 177 h 256"/>
              <a:gd name="T76" fmla="*/ 137 w 280"/>
              <a:gd name="T77" fmla="*/ 182 h 256"/>
              <a:gd name="T78" fmla="*/ 143 w 280"/>
              <a:gd name="T79" fmla="*/ 186 h 256"/>
              <a:gd name="T80" fmla="*/ 206 w 280"/>
              <a:gd name="T81" fmla="*/ 238 h 256"/>
              <a:gd name="T82" fmla="*/ 271 w 280"/>
              <a:gd name="T83" fmla="*/ 247 h 256"/>
              <a:gd name="T84" fmla="*/ 215 w 280"/>
              <a:gd name="T85" fmla="*/ 238 h 256"/>
              <a:gd name="T86" fmla="*/ 160 w 280"/>
              <a:gd name="T87" fmla="*/ 184 h 256"/>
              <a:gd name="T88" fmla="*/ 152 w 280"/>
              <a:gd name="T89" fmla="*/ 173 h 256"/>
              <a:gd name="T90" fmla="*/ 141 w 280"/>
              <a:gd name="T91" fmla="*/ 171 h 256"/>
              <a:gd name="T92" fmla="*/ 140 w 280"/>
              <a:gd name="T93" fmla="*/ 167 h 256"/>
              <a:gd name="T94" fmla="*/ 144 w 280"/>
              <a:gd name="T95" fmla="*/ 146 h 256"/>
              <a:gd name="T96" fmla="*/ 168 w 280"/>
              <a:gd name="T97" fmla="*/ 102 h 256"/>
              <a:gd name="T98" fmla="*/ 164 w 280"/>
              <a:gd name="T99" fmla="*/ 71 h 256"/>
              <a:gd name="T100" fmla="*/ 163 w 280"/>
              <a:gd name="T101" fmla="*/ 37 h 256"/>
              <a:gd name="T102" fmla="*/ 231 w 280"/>
              <a:gd name="T103" fmla="*/ 81 h 256"/>
              <a:gd name="T104" fmla="*/ 263 w 280"/>
              <a:gd name="T105" fmla="*/ 167 h 256"/>
              <a:gd name="T106" fmla="*/ 241 w 280"/>
              <a:gd name="T107" fmla="*/ 173 h 256"/>
              <a:gd name="T108" fmla="*/ 202 w 280"/>
              <a:gd name="T109" fmla="*/ 177 h 256"/>
              <a:gd name="T110" fmla="*/ 210 w 280"/>
              <a:gd name="T111" fmla="*/ 194 h 256"/>
              <a:gd name="T112" fmla="*/ 271 w 280"/>
              <a:gd name="T113" fmla="*/ 239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0" h="256">
                <a:moveTo>
                  <a:pt x="259" y="205"/>
                </a:moveTo>
                <a:cubicBezTo>
                  <a:pt x="214" y="186"/>
                  <a:pt x="214" y="186"/>
                  <a:pt x="214" y="186"/>
                </a:cubicBezTo>
                <a:cubicBezTo>
                  <a:pt x="213" y="185"/>
                  <a:pt x="211" y="184"/>
                  <a:pt x="210" y="182"/>
                </a:cubicBezTo>
                <a:cubicBezTo>
                  <a:pt x="241" y="182"/>
                  <a:pt x="241" y="182"/>
                  <a:pt x="241" y="182"/>
                </a:cubicBezTo>
                <a:cubicBezTo>
                  <a:pt x="241" y="182"/>
                  <a:pt x="254" y="183"/>
                  <a:pt x="264" y="179"/>
                </a:cubicBezTo>
                <a:cubicBezTo>
                  <a:pt x="268" y="177"/>
                  <a:pt x="271" y="174"/>
                  <a:pt x="272" y="170"/>
                </a:cubicBezTo>
                <a:cubicBezTo>
                  <a:pt x="273" y="166"/>
                  <a:pt x="272" y="162"/>
                  <a:pt x="270" y="158"/>
                </a:cubicBezTo>
                <a:cubicBezTo>
                  <a:pt x="261" y="146"/>
                  <a:pt x="241" y="113"/>
                  <a:pt x="240" y="81"/>
                </a:cubicBezTo>
                <a:cubicBezTo>
                  <a:pt x="240" y="80"/>
                  <a:pt x="238" y="24"/>
                  <a:pt x="183" y="24"/>
                </a:cubicBezTo>
                <a:cubicBezTo>
                  <a:pt x="175" y="24"/>
                  <a:pt x="168" y="25"/>
                  <a:pt x="161" y="28"/>
                </a:cubicBezTo>
                <a:cubicBezTo>
                  <a:pt x="159" y="24"/>
                  <a:pt x="157" y="20"/>
                  <a:pt x="154" y="16"/>
                </a:cubicBezTo>
                <a:cubicBezTo>
                  <a:pt x="144" y="5"/>
                  <a:pt x="129" y="0"/>
                  <a:pt x="108" y="0"/>
                </a:cubicBezTo>
                <a:cubicBezTo>
                  <a:pt x="86" y="0"/>
                  <a:pt x="71" y="5"/>
                  <a:pt x="61" y="16"/>
                </a:cubicBezTo>
                <a:cubicBezTo>
                  <a:pt x="50" y="29"/>
                  <a:pt x="51" y="44"/>
                  <a:pt x="52" y="47"/>
                </a:cubicBezTo>
                <a:cubicBezTo>
                  <a:pt x="52" y="71"/>
                  <a:pt x="52" y="71"/>
                  <a:pt x="52" y="71"/>
                </a:cubicBezTo>
                <a:cubicBezTo>
                  <a:pt x="49" y="75"/>
                  <a:pt x="47" y="79"/>
                  <a:pt x="47" y="84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7" y="108"/>
                  <a:pt x="49" y="113"/>
                  <a:pt x="54" y="117"/>
                </a:cubicBezTo>
                <a:cubicBezTo>
                  <a:pt x="58" y="134"/>
                  <a:pt x="67" y="147"/>
                  <a:pt x="70" y="151"/>
                </a:cubicBezTo>
                <a:cubicBezTo>
                  <a:pt x="70" y="166"/>
                  <a:pt x="70" y="166"/>
                  <a:pt x="70" y="166"/>
                </a:cubicBezTo>
                <a:cubicBezTo>
                  <a:pt x="70" y="171"/>
                  <a:pt x="68" y="175"/>
                  <a:pt x="64" y="177"/>
                </a:cubicBezTo>
                <a:cubicBezTo>
                  <a:pt x="22" y="200"/>
                  <a:pt x="22" y="200"/>
                  <a:pt x="22" y="200"/>
                </a:cubicBezTo>
                <a:cubicBezTo>
                  <a:pt x="9" y="207"/>
                  <a:pt x="0" y="221"/>
                  <a:pt x="0" y="237"/>
                </a:cubicBezTo>
                <a:cubicBezTo>
                  <a:pt x="0" y="256"/>
                  <a:pt x="0" y="256"/>
                  <a:pt x="0" y="256"/>
                </a:cubicBezTo>
                <a:cubicBezTo>
                  <a:pt x="280" y="256"/>
                  <a:pt x="280" y="256"/>
                  <a:pt x="280" y="256"/>
                </a:cubicBezTo>
                <a:cubicBezTo>
                  <a:pt x="280" y="239"/>
                  <a:pt x="280" y="239"/>
                  <a:pt x="280" y="239"/>
                </a:cubicBezTo>
                <a:cubicBezTo>
                  <a:pt x="280" y="225"/>
                  <a:pt x="272" y="212"/>
                  <a:pt x="259" y="205"/>
                </a:cubicBezTo>
                <a:moveTo>
                  <a:pt x="206" y="247"/>
                </a:moveTo>
                <a:cubicBezTo>
                  <a:pt x="10" y="247"/>
                  <a:pt x="10" y="247"/>
                  <a:pt x="10" y="247"/>
                </a:cubicBezTo>
                <a:cubicBezTo>
                  <a:pt x="10" y="237"/>
                  <a:pt x="10" y="237"/>
                  <a:pt x="10" y="237"/>
                </a:cubicBezTo>
                <a:cubicBezTo>
                  <a:pt x="10" y="225"/>
                  <a:pt x="16" y="214"/>
                  <a:pt x="27" y="208"/>
                </a:cubicBezTo>
                <a:cubicBezTo>
                  <a:pt x="68" y="185"/>
                  <a:pt x="68" y="185"/>
                  <a:pt x="68" y="185"/>
                </a:cubicBezTo>
                <a:cubicBezTo>
                  <a:pt x="75" y="181"/>
                  <a:pt x="80" y="174"/>
                  <a:pt x="80" y="166"/>
                </a:cubicBezTo>
                <a:cubicBezTo>
                  <a:pt x="80" y="147"/>
                  <a:pt x="80" y="147"/>
                  <a:pt x="80" y="147"/>
                </a:cubicBezTo>
                <a:cubicBezTo>
                  <a:pt x="78" y="146"/>
                  <a:pt x="78" y="146"/>
                  <a:pt x="78" y="146"/>
                </a:cubicBezTo>
                <a:cubicBezTo>
                  <a:pt x="78" y="146"/>
                  <a:pt x="67" y="132"/>
                  <a:pt x="63" y="113"/>
                </a:cubicBezTo>
                <a:cubicBezTo>
                  <a:pt x="62" y="111"/>
                  <a:pt x="62" y="111"/>
                  <a:pt x="62" y="111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58" y="108"/>
                  <a:pt x="56" y="106"/>
                  <a:pt x="56" y="102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81"/>
                  <a:pt x="57" y="79"/>
                  <a:pt x="59" y="77"/>
                </a:cubicBezTo>
                <a:cubicBezTo>
                  <a:pt x="61" y="75"/>
                  <a:pt x="61" y="75"/>
                  <a:pt x="61" y="75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6"/>
                  <a:pt x="59" y="33"/>
                  <a:pt x="68" y="22"/>
                </a:cubicBezTo>
                <a:cubicBezTo>
                  <a:pt x="76" y="14"/>
                  <a:pt x="89" y="9"/>
                  <a:pt x="108" y="9"/>
                </a:cubicBezTo>
                <a:cubicBezTo>
                  <a:pt x="126" y="9"/>
                  <a:pt x="139" y="13"/>
                  <a:pt x="147" y="22"/>
                </a:cubicBezTo>
                <a:cubicBezTo>
                  <a:pt x="151" y="27"/>
                  <a:pt x="153" y="31"/>
                  <a:pt x="153" y="36"/>
                </a:cubicBezTo>
                <a:cubicBezTo>
                  <a:pt x="154" y="36"/>
                  <a:pt x="154" y="36"/>
                  <a:pt x="154" y="37"/>
                </a:cubicBezTo>
                <a:cubicBezTo>
                  <a:pt x="154" y="37"/>
                  <a:pt x="154" y="37"/>
                  <a:pt x="154" y="38"/>
                </a:cubicBezTo>
                <a:cubicBezTo>
                  <a:pt x="154" y="38"/>
                  <a:pt x="154" y="38"/>
                  <a:pt x="154" y="39"/>
                </a:cubicBezTo>
                <a:cubicBezTo>
                  <a:pt x="154" y="39"/>
                  <a:pt x="154" y="39"/>
                  <a:pt x="154" y="39"/>
                </a:cubicBezTo>
                <a:cubicBezTo>
                  <a:pt x="154" y="40"/>
                  <a:pt x="154" y="41"/>
                  <a:pt x="154" y="41"/>
                </a:cubicBezTo>
                <a:cubicBezTo>
                  <a:pt x="154" y="41"/>
                  <a:pt x="154" y="41"/>
                  <a:pt x="154" y="41"/>
                </a:cubicBezTo>
                <a:cubicBezTo>
                  <a:pt x="154" y="42"/>
                  <a:pt x="154" y="42"/>
                  <a:pt x="154" y="43"/>
                </a:cubicBezTo>
                <a:cubicBezTo>
                  <a:pt x="154" y="43"/>
                  <a:pt x="154" y="43"/>
                  <a:pt x="154" y="43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4" y="45"/>
                  <a:pt x="154" y="46"/>
                  <a:pt x="154" y="46"/>
                </a:cubicBezTo>
                <a:cubicBezTo>
                  <a:pt x="154" y="75"/>
                  <a:pt x="154" y="75"/>
                  <a:pt x="154" y="75"/>
                </a:cubicBezTo>
                <a:cubicBezTo>
                  <a:pt x="156" y="77"/>
                  <a:pt x="156" y="77"/>
                  <a:pt x="156" y="77"/>
                </a:cubicBezTo>
                <a:cubicBezTo>
                  <a:pt x="158" y="79"/>
                  <a:pt x="159" y="81"/>
                  <a:pt x="159" y="84"/>
                </a:cubicBezTo>
                <a:cubicBezTo>
                  <a:pt x="159" y="102"/>
                  <a:pt x="159" y="102"/>
                  <a:pt x="159" y="102"/>
                </a:cubicBezTo>
                <a:cubicBezTo>
                  <a:pt x="159" y="106"/>
                  <a:pt x="156" y="110"/>
                  <a:pt x="152" y="111"/>
                </a:cubicBezTo>
                <a:cubicBezTo>
                  <a:pt x="150" y="112"/>
                  <a:pt x="150" y="112"/>
                  <a:pt x="150" y="112"/>
                </a:cubicBezTo>
                <a:cubicBezTo>
                  <a:pt x="149" y="114"/>
                  <a:pt x="149" y="114"/>
                  <a:pt x="149" y="114"/>
                </a:cubicBezTo>
                <a:cubicBezTo>
                  <a:pt x="146" y="124"/>
                  <a:pt x="142" y="133"/>
                  <a:pt x="136" y="141"/>
                </a:cubicBezTo>
                <a:cubicBezTo>
                  <a:pt x="135" y="143"/>
                  <a:pt x="133" y="145"/>
                  <a:pt x="132" y="146"/>
                </a:cubicBezTo>
                <a:cubicBezTo>
                  <a:pt x="131" y="147"/>
                  <a:pt x="131" y="147"/>
                  <a:pt x="131" y="147"/>
                </a:cubicBezTo>
                <a:cubicBezTo>
                  <a:pt x="131" y="167"/>
                  <a:pt x="131" y="167"/>
                  <a:pt x="131" y="167"/>
                </a:cubicBezTo>
                <a:cubicBezTo>
                  <a:pt x="131" y="168"/>
                  <a:pt x="131" y="169"/>
                  <a:pt x="131" y="170"/>
                </a:cubicBezTo>
                <a:cubicBezTo>
                  <a:pt x="131" y="170"/>
                  <a:pt x="131" y="171"/>
                  <a:pt x="131" y="171"/>
                </a:cubicBezTo>
                <a:cubicBezTo>
                  <a:pt x="132" y="172"/>
                  <a:pt x="132" y="173"/>
                  <a:pt x="132" y="174"/>
                </a:cubicBezTo>
                <a:cubicBezTo>
                  <a:pt x="132" y="174"/>
                  <a:pt x="132" y="174"/>
                  <a:pt x="132" y="174"/>
                </a:cubicBezTo>
                <a:cubicBezTo>
                  <a:pt x="133" y="175"/>
                  <a:pt x="133" y="176"/>
                  <a:pt x="134" y="177"/>
                </a:cubicBezTo>
                <a:cubicBezTo>
                  <a:pt x="134" y="177"/>
                  <a:pt x="134" y="177"/>
                  <a:pt x="134" y="177"/>
                </a:cubicBezTo>
                <a:cubicBezTo>
                  <a:pt x="134" y="178"/>
                  <a:pt x="135" y="180"/>
                  <a:pt x="136" y="181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9" y="184"/>
                  <a:pt x="141" y="185"/>
                  <a:pt x="143" y="186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99" y="214"/>
                  <a:pt x="206" y="225"/>
                  <a:pt x="206" y="238"/>
                </a:cubicBezTo>
                <a:lnTo>
                  <a:pt x="206" y="247"/>
                </a:lnTo>
                <a:close/>
                <a:moveTo>
                  <a:pt x="271" y="247"/>
                </a:moveTo>
                <a:cubicBezTo>
                  <a:pt x="215" y="247"/>
                  <a:pt x="215" y="247"/>
                  <a:pt x="215" y="247"/>
                </a:cubicBezTo>
                <a:cubicBezTo>
                  <a:pt x="215" y="238"/>
                  <a:pt x="215" y="238"/>
                  <a:pt x="215" y="238"/>
                </a:cubicBezTo>
                <a:cubicBezTo>
                  <a:pt x="215" y="221"/>
                  <a:pt x="206" y="207"/>
                  <a:pt x="192" y="200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182"/>
                  <a:pt x="161" y="180"/>
                  <a:pt x="160" y="178"/>
                </a:cubicBezTo>
                <a:cubicBezTo>
                  <a:pt x="159" y="175"/>
                  <a:pt x="156" y="173"/>
                  <a:pt x="152" y="173"/>
                </a:cubicBezTo>
                <a:cubicBezTo>
                  <a:pt x="142" y="173"/>
                  <a:pt x="142" y="173"/>
                  <a:pt x="142" y="173"/>
                </a:cubicBezTo>
                <a:cubicBezTo>
                  <a:pt x="142" y="172"/>
                  <a:pt x="142" y="172"/>
                  <a:pt x="141" y="171"/>
                </a:cubicBezTo>
                <a:cubicBezTo>
                  <a:pt x="141" y="171"/>
                  <a:pt x="141" y="170"/>
                  <a:pt x="141" y="170"/>
                </a:cubicBezTo>
                <a:cubicBezTo>
                  <a:pt x="140" y="169"/>
                  <a:pt x="140" y="168"/>
                  <a:pt x="140" y="167"/>
                </a:cubicBezTo>
                <a:cubicBezTo>
                  <a:pt x="140" y="151"/>
                  <a:pt x="140" y="151"/>
                  <a:pt x="140" y="151"/>
                </a:cubicBezTo>
                <a:cubicBezTo>
                  <a:pt x="141" y="149"/>
                  <a:pt x="142" y="148"/>
                  <a:pt x="144" y="146"/>
                </a:cubicBezTo>
                <a:cubicBezTo>
                  <a:pt x="149" y="138"/>
                  <a:pt x="154" y="129"/>
                  <a:pt x="157" y="119"/>
                </a:cubicBezTo>
                <a:cubicBezTo>
                  <a:pt x="164" y="116"/>
                  <a:pt x="168" y="110"/>
                  <a:pt x="168" y="102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8" y="79"/>
                  <a:pt x="167" y="75"/>
                  <a:pt x="164" y="71"/>
                </a:cubicBezTo>
                <a:cubicBezTo>
                  <a:pt x="164" y="47"/>
                  <a:pt x="164" y="47"/>
                  <a:pt x="164" y="47"/>
                </a:cubicBezTo>
                <a:cubicBezTo>
                  <a:pt x="164" y="45"/>
                  <a:pt x="164" y="42"/>
                  <a:pt x="163" y="37"/>
                </a:cubicBezTo>
                <a:cubicBezTo>
                  <a:pt x="169" y="34"/>
                  <a:pt x="176" y="33"/>
                  <a:pt x="183" y="33"/>
                </a:cubicBezTo>
                <a:cubicBezTo>
                  <a:pt x="229" y="33"/>
                  <a:pt x="231" y="79"/>
                  <a:pt x="231" y="81"/>
                </a:cubicBezTo>
                <a:cubicBezTo>
                  <a:pt x="232" y="116"/>
                  <a:pt x="253" y="150"/>
                  <a:pt x="262" y="163"/>
                </a:cubicBezTo>
                <a:cubicBezTo>
                  <a:pt x="263" y="165"/>
                  <a:pt x="263" y="166"/>
                  <a:pt x="263" y="167"/>
                </a:cubicBezTo>
                <a:cubicBezTo>
                  <a:pt x="263" y="168"/>
                  <a:pt x="262" y="169"/>
                  <a:pt x="260" y="170"/>
                </a:cubicBezTo>
                <a:cubicBezTo>
                  <a:pt x="253" y="174"/>
                  <a:pt x="242" y="173"/>
                  <a:pt x="241" y="173"/>
                </a:cubicBezTo>
                <a:cubicBezTo>
                  <a:pt x="209" y="173"/>
                  <a:pt x="209" y="173"/>
                  <a:pt x="209" y="173"/>
                </a:cubicBezTo>
                <a:cubicBezTo>
                  <a:pt x="206" y="173"/>
                  <a:pt x="203" y="174"/>
                  <a:pt x="202" y="177"/>
                </a:cubicBezTo>
                <a:cubicBezTo>
                  <a:pt x="200" y="179"/>
                  <a:pt x="200" y="182"/>
                  <a:pt x="202" y="185"/>
                </a:cubicBezTo>
                <a:cubicBezTo>
                  <a:pt x="203" y="188"/>
                  <a:pt x="206" y="192"/>
                  <a:pt x="210" y="194"/>
                </a:cubicBezTo>
                <a:cubicBezTo>
                  <a:pt x="255" y="214"/>
                  <a:pt x="255" y="214"/>
                  <a:pt x="255" y="214"/>
                </a:cubicBezTo>
                <a:cubicBezTo>
                  <a:pt x="265" y="219"/>
                  <a:pt x="271" y="228"/>
                  <a:pt x="271" y="239"/>
                </a:cubicBezTo>
                <a:lnTo>
                  <a:pt x="271" y="24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7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920BE8E-F62F-4592-90B7-212A3DCA982C}"/>
              </a:ext>
            </a:extLst>
          </p:cNvPr>
          <p:cNvSpPr/>
          <p:nvPr/>
        </p:nvSpPr>
        <p:spPr>
          <a:xfrm>
            <a:off x="0" y="0"/>
            <a:ext cx="6268514" cy="6086270"/>
          </a:xfrm>
          <a:custGeom>
            <a:avLst/>
            <a:gdLst>
              <a:gd name="connsiteX0" fmla="*/ 0 w 6268514"/>
              <a:gd name="connsiteY0" fmla="*/ 0 h 6086270"/>
              <a:gd name="connsiteX1" fmla="*/ 1004498 w 6268514"/>
              <a:gd name="connsiteY1" fmla="*/ 0 h 6086270"/>
              <a:gd name="connsiteX2" fmla="*/ 6268514 w 6268514"/>
              <a:gd name="connsiteY2" fmla="*/ 3494096 h 6086270"/>
              <a:gd name="connsiteX3" fmla="*/ 3451489 w 6268514"/>
              <a:gd name="connsiteY3" fmla="*/ 6086270 h 6086270"/>
              <a:gd name="connsiteX4" fmla="*/ 0 w 6268514"/>
              <a:gd name="connsiteY4" fmla="*/ 3795275 h 6086270"/>
              <a:gd name="connsiteX5" fmla="*/ 0 w 6268514"/>
              <a:gd name="connsiteY5" fmla="*/ 0 h 60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8514" h="6086270">
                <a:moveTo>
                  <a:pt x="0" y="0"/>
                </a:moveTo>
                <a:lnTo>
                  <a:pt x="1004498" y="0"/>
                </a:lnTo>
                <a:lnTo>
                  <a:pt x="6268514" y="3494096"/>
                </a:lnTo>
                <a:lnTo>
                  <a:pt x="3451489" y="6086270"/>
                </a:lnTo>
                <a:lnTo>
                  <a:pt x="0" y="3795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CF23F-2B62-4B1E-BB72-77F5B3121527}"/>
              </a:ext>
            </a:extLst>
          </p:cNvPr>
          <p:cNvSpPr txBox="1"/>
          <p:nvPr/>
        </p:nvSpPr>
        <p:spPr>
          <a:xfrm>
            <a:off x="3931185" y="140545"/>
            <a:ext cx="43296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最新資訊</a:t>
            </a:r>
            <a:endParaRPr lang="en-US" sz="45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65090E-F575-49AD-9EFD-A0503FE51BB9}"/>
              </a:ext>
            </a:extLst>
          </p:cNvPr>
          <p:cNvGrpSpPr/>
          <p:nvPr/>
        </p:nvGrpSpPr>
        <p:grpSpPr>
          <a:xfrm>
            <a:off x="6637308" y="840466"/>
            <a:ext cx="1184437" cy="138599"/>
            <a:chOff x="5583442" y="1730683"/>
            <a:chExt cx="1184437" cy="1385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99B529-0DB8-49D1-9EA4-CBE826E7E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949AD8-DD31-42A7-96EB-F833791ECEF2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10C801-E18F-45FA-B5BC-55D7EC46D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593571D-9F82-4005-9748-0309B49F9D43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91CC33-8F68-4355-8E33-8541D624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CFAD43-A031-4E6B-8996-6CB1F81A0577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1FA7B7-5301-4967-8687-7FBD379AE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2240E95-8E2D-4927-9BD4-5139B0D196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rgbClr val="FA465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r="7515"/>
          <a:stretch>
            <a:fillRect/>
          </a:stretch>
        </p:blipFill>
        <p:spPr/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54204C3-7096-4C70-BA6A-2BA44D2CE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31" y="1109342"/>
            <a:ext cx="10028938" cy="564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2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1ACADC7-E18C-4723-9777-066D0CA93794}"/>
              </a:ext>
            </a:extLst>
          </p:cNvPr>
          <p:cNvSpPr/>
          <p:nvPr/>
        </p:nvSpPr>
        <p:spPr>
          <a:xfrm>
            <a:off x="0" y="0"/>
            <a:ext cx="12210264" cy="6858000"/>
          </a:xfrm>
          <a:prstGeom prst="rect">
            <a:avLst/>
          </a:prstGeom>
          <a:solidFill>
            <a:srgbClr val="E7F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5373789" y="149506"/>
            <a:ext cx="1720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>
                    <a:alpha val="82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</a:t>
            </a:r>
            <a:endParaRPr lang="en-US" sz="4000" b="1" dirty="0">
              <a:solidFill>
                <a:schemeClr val="bg1">
                  <a:alpha val="82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E215FF40-5581-436A-8283-89A1DC536448}"/>
              </a:ext>
            </a:extLst>
          </p:cNvPr>
          <p:cNvSpPr>
            <a:spLocks noEditPoints="1"/>
          </p:cNvSpPr>
          <p:nvPr/>
        </p:nvSpPr>
        <p:spPr bwMode="auto">
          <a:xfrm>
            <a:off x="4683214" y="163788"/>
            <a:ext cx="690575" cy="642897"/>
          </a:xfrm>
          <a:custGeom>
            <a:avLst/>
            <a:gdLst>
              <a:gd name="T0" fmla="*/ 269 w 269"/>
              <a:gd name="T1" fmla="*/ 134 h 268"/>
              <a:gd name="T2" fmla="*/ 232 w 269"/>
              <a:gd name="T3" fmla="*/ 42 h 268"/>
              <a:gd name="T4" fmla="*/ 137 w 269"/>
              <a:gd name="T5" fmla="*/ 0 h 268"/>
              <a:gd name="T6" fmla="*/ 133 w 269"/>
              <a:gd name="T7" fmla="*/ 0 h 268"/>
              <a:gd name="T8" fmla="*/ 37 w 269"/>
              <a:gd name="T9" fmla="*/ 42 h 268"/>
              <a:gd name="T10" fmla="*/ 37 w 269"/>
              <a:gd name="T11" fmla="*/ 42 h 268"/>
              <a:gd name="T12" fmla="*/ 34 w 269"/>
              <a:gd name="T13" fmla="*/ 223 h 268"/>
              <a:gd name="T14" fmla="*/ 34 w 269"/>
              <a:gd name="T15" fmla="*/ 224 h 268"/>
              <a:gd name="T16" fmla="*/ 133 w 269"/>
              <a:gd name="T17" fmla="*/ 268 h 268"/>
              <a:gd name="T18" fmla="*/ 137 w 269"/>
              <a:gd name="T19" fmla="*/ 268 h 268"/>
              <a:gd name="T20" fmla="*/ 139 w 269"/>
              <a:gd name="T21" fmla="*/ 268 h 268"/>
              <a:gd name="T22" fmla="*/ 235 w 269"/>
              <a:gd name="T23" fmla="*/ 223 h 268"/>
              <a:gd name="T24" fmla="*/ 10 w 269"/>
              <a:gd name="T25" fmla="*/ 139 h 268"/>
              <a:gd name="T26" fmla="*/ 76 w 269"/>
              <a:gd name="T27" fmla="*/ 195 h 268"/>
              <a:gd name="T28" fmla="*/ 10 w 269"/>
              <a:gd name="T29" fmla="*/ 139 h 268"/>
              <a:gd name="T30" fmla="*/ 78 w 269"/>
              <a:gd name="T31" fmla="*/ 69 h 268"/>
              <a:gd name="T32" fmla="*/ 10 w 269"/>
              <a:gd name="T33" fmla="*/ 129 h 268"/>
              <a:gd name="T34" fmla="*/ 260 w 269"/>
              <a:gd name="T35" fmla="*/ 129 h 268"/>
              <a:gd name="T36" fmla="*/ 191 w 269"/>
              <a:gd name="T37" fmla="*/ 69 h 268"/>
              <a:gd name="T38" fmla="*/ 260 w 269"/>
              <a:gd name="T39" fmla="*/ 129 h 268"/>
              <a:gd name="T40" fmla="*/ 91 w 269"/>
              <a:gd name="T41" fmla="*/ 63 h 268"/>
              <a:gd name="T42" fmla="*/ 130 w 269"/>
              <a:gd name="T43" fmla="*/ 69 h 268"/>
              <a:gd name="T44" fmla="*/ 130 w 269"/>
              <a:gd name="T45" fmla="*/ 129 h 268"/>
              <a:gd name="T46" fmla="*/ 87 w 269"/>
              <a:gd name="T47" fmla="*/ 72 h 268"/>
              <a:gd name="T48" fmla="*/ 139 w 269"/>
              <a:gd name="T49" fmla="*/ 78 h 268"/>
              <a:gd name="T50" fmla="*/ 195 w 269"/>
              <a:gd name="T51" fmla="*/ 129 h 268"/>
              <a:gd name="T52" fmla="*/ 139 w 269"/>
              <a:gd name="T53" fmla="*/ 78 h 268"/>
              <a:gd name="T54" fmla="*/ 139 w 269"/>
              <a:gd name="T55" fmla="*/ 12 h 268"/>
              <a:gd name="T56" fmla="*/ 139 w 269"/>
              <a:gd name="T57" fmla="*/ 69 h 268"/>
              <a:gd name="T58" fmla="*/ 151 w 269"/>
              <a:gd name="T59" fmla="*/ 10 h 268"/>
              <a:gd name="T60" fmla="*/ 187 w 269"/>
              <a:gd name="T61" fmla="*/ 60 h 268"/>
              <a:gd name="T62" fmla="*/ 48 w 269"/>
              <a:gd name="T63" fmla="*/ 44 h 268"/>
              <a:gd name="T64" fmla="*/ 82 w 269"/>
              <a:gd name="T65" fmla="*/ 60 h 268"/>
              <a:gd name="T66" fmla="*/ 130 w 269"/>
              <a:gd name="T67" fmla="*/ 139 h 268"/>
              <a:gd name="T68" fmla="*/ 85 w 269"/>
              <a:gd name="T69" fmla="*/ 192 h 268"/>
              <a:gd name="T70" fmla="*/ 130 w 269"/>
              <a:gd name="T71" fmla="*/ 194 h 268"/>
              <a:gd name="T72" fmla="*/ 89 w 269"/>
              <a:gd name="T73" fmla="*/ 201 h 268"/>
              <a:gd name="T74" fmla="*/ 139 w 269"/>
              <a:gd name="T75" fmla="*/ 256 h 268"/>
              <a:gd name="T76" fmla="*/ 180 w 269"/>
              <a:gd name="T77" fmla="*/ 201 h 268"/>
              <a:gd name="T78" fmla="*/ 139 w 269"/>
              <a:gd name="T79" fmla="*/ 185 h 268"/>
              <a:gd name="T80" fmla="*/ 195 w 269"/>
              <a:gd name="T81" fmla="*/ 139 h 268"/>
              <a:gd name="T82" fmla="*/ 139 w 269"/>
              <a:gd name="T83" fmla="*/ 185 h 268"/>
              <a:gd name="T84" fmla="*/ 260 w 269"/>
              <a:gd name="T85" fmla="*/ 139 h 268"/>
              <a:gd name="T86" fmla="*/ 193 w 269"/>
              <a:gd name="T87" fmla="*/ 195 h 268"/>
              <a:gd name="T88" fmla="*/ 45 w 269"/>
              <a:gd name="T89" fmla="*/ 221 h 268"/>
              <a:gd name="T90" fmla="*/ 118 w 269"/>
              <a:gd name="T91" fmla="*/ 258 h 268"/>
              <a:gd name="T92" fmla="*/ 151 w 269"/>
              <a:gd name="T93" fmla="*/ 258 h 268"/>
              <a:gd name="T94" fmla="*/ 224 w 269"/>
              <a:gd name="T95" fmla="*/ 22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9" h="268">
                <a:moveTo>
                  <a:pt x="235" y="223"/>
                </a:moveTo>
                <a:cubicBezTo>
                  <a:pt x="256" y="199"/>
                  <a:pt x="269" y="168"/>
                  <a:pt x="269" y="134"/>
                </a:cubicBezTo>
                <a:cubicBezTo>
                  <a:pt x="269" y="99"/>
                  <a:pt x="255" y="66"/>
                  <a:pt x="233" y="42"/>
                </a:cubicBezTo>
                <a:cubicBezTo>
                  <a:pt x="232" y="42"/>
                  <a:pt x="232" y="42"/>
                  <a:pt x="232" y="42"/>
                </a:cubicBezTo>
                <a:cubicBezTo>
                  <a:pt x="209" y="17"/>
                  <a:pt x="176" y="1"/>
                  <a:pt x="139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6" y="0"/>
                  <a:pt x="135" y="0"/>
                  <a:pt x="135" y="0"/>
                </a:cubicBezTo>
                <a:cubicBezTo>
                  <a:pt x="134" y="0"/>
                  <a:pt x="133" y="0"/>
                  <a:pt x="13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93" y="1"/>
                  <a:pt x="60" y="17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14" y="66"/>
                  <a:pt x="0" y="99"/>
                  <a:pt x="0" y="134"/>
                </a:cubicBezTo>
                <a:cubicBezTo>
                  <a:pt x="0" y="168"/>
                  <a:pt x="13" y="199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4" y="223"/>
                  <a:pt x="34" y="223"/>
                  <a:pt x="34" y="224"/>
                </a:cubicBezTo>
                <a:cubicBezTo>
                  <a:pt x="58" y="250"/>
                  <a:pt x="92" y="267"/>
                  <a:pt x="130" y="268"/>
                </a:cubicBezTo>
                <a:cubicBezTo>
                  <a:pt x="133" y="268"/>
                  <a:pt x="133" y="268"/>
                  <a:pt x="133" y="268"/>
                </a:cubicBezTo>
                <a:cubicBezTo>
                  <a:pt x="133" y="268"/>
                  <a:pt x="134" y="268"/>
                  <a:pt x="135" y="268"/>
                </a:cubicBezTo>
                <a:cubicBezTo>
                  <a:pt x="135" y="268"/>
                  <a:pt x="136" y="268"/>
                  <a:pt x="137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77" y="267"/>
                  <a:pt x="211" y="250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moveTo>
                  <a:pt x="10" y="139"/>
                </a:moveTo>
                <a:cubicBezTo>
                  <a:pt x="65" y="139"/>
                  <a:pt x="65" y="139"/>
                  <a:pt x="65" y="139"/>
                </a:cubicBezTo>
                <a:cubicBezTo>
                  <a:pt x="66" y="158"/>
                  <a:pt x="70" y="177"/>
                  <a:pt x="76" y="195"/>
                </a:cubicBezTo>
                <a:cubicBezTo>
                  <a:pt x="63" y="200"/>
                  <a:pt x="51" y="206"/>
                  <a:pt x="39" y="214"/>
                </a:cubicBezTo>
                <a:cubicBezTo>
                  <a:pt x="21" y="194"/>
                  <a:pt x="11" y="167"/>
                  <a:pt x="10" y="139"/>
                </a:cubicBezTo>
                <a:moveTo>
                  <a:pt x="41" y="51"/>
                </a:moveTo>
                <a:cubicBezTo>
                  <a:pt x="53" y="58"/>
                  <a:pt x="65" y="64"/>
                  <a:pt x="78" y="69"/>
                </a:cubicBezTo>
                <a:cubicBezTo>
                  <a:pt x="70" y="88"/>
                  <a:pt x="66" y="108"/>
                  <a:pt x="65" y="129"/>
                </a:cubicBezTo>
                <a:cubicBezTo>
                  <a:pt x="10" y="129"/>
                  <a:pt x="10" y="129"/>
                  <a:pt x="10" y="129"/>
                </a:cubicBezTo>
                <a:cubicBezTo>
                  <a:pt x="11" y="99"/>
                  <a:pt x="22" y="72"/>
                  <a:pt x="41" y="51"/>
                </a:cubicBezTo>
                <a:moveTo>
                  <a:pt x="260" y="129"/>
                </a:moveTo>
                <a:cubicBezTo>
                  <a:pt x="204" y="129"/>
                  <a:pt x="204" y="129"/>
                  <a:pt x="204" y="129"/>
                </a:cubicBezTo>
                <a:cubicBezTo>
                  <a:pt x="203" y="108"/>
                  <a:pt x="199" y="88"/>
                  <a:pt x="191" y="69"/>
                </a:cubicBezTo>
                <a:cubicBezTo>
                  <a:pt x="204" y="64"/>
                  <a:pt x="216" y="58"/>
                  <a:pt x="228" y="51"/>
                </a:cubicBezTo>
                <a:cubicBezTo>
                  <a:pt x="247" y="72"/>
                  <a:pt x="259" y="99"/>
                  <a:pt x="260" y="129"/>
                </a:cubicBezTo>
                <a:moveTo>
                  <a:pt x="130" y="69"/>
                </a:moveTo>
                <a:cubicBezTo>
                  <a:pt x="117" y="69"/>
                  <a:pt x="103" y="67"/>
                  <a:pt x="91" y="63"/>
                </a:cubicBezTo>
                <a:cubicBezTo>
                  <a:pt x="100" y="44"/>
                  <a:pt x="113" y="26"/>
                  <a:pt x="130" y="12"/>
                </a:cubicBezTo>
                <a:lnTo>
                  <a:pt x="130" y="69"/>
                </a:lnTo>
                <a:close/>
                <a:moveTo>
                  <a:pt x="130" y="78"/>
                </a:moveTo>
                <a:cubicBezTo>
                  <a:pt x="130" y="129"/>
                  <a:pt x="130" y="129"/>
                  <a:pt x="130" y="129"/>
                </a:cubicBezTo>
                <a:cubicBezTo>
                  <a:pt x="74" y="129"/>
                  <a:pt x="74" y="129"/>
                  <a:pt x="74" y="129"/>
                </a:cubicBezTo>
                <a:cubicBezTo>
                  <a:pt x="75" y="109"/>
                  <a:pt x="79" y="90"/>
                  <a:pt x="87" y="72"/>
                </a:cubicBezTo>
                <a:cubicBezTo>
                  <a:pt x="101" y="76"/>
                  <a:pt x="115" y="78"/>
                  <a:pt x="130" y="78"/>
                </a:cubicBezTo>
                <a:moveTo>
                  <a:pt x="139" y="78"/>
                </a:moveTo>
                <a:cubicBezTo>
                  <a:pt x="154" y="78"/>
                  <a:pt x="168" y="76"/>
                  <a:pt x="182" y="72"/>
                </a:cubicBezTo>
                <a:cubicBezTo>
                  <a:pt x="190" y="90"/>
                  <a:pt x="194" y="109"/>
                  <a:pt x="195" y="129"/>
                </a:cubicBezTo>
                <a:cubicBezTo>
                  <a:pt x="139" y="129"/>
                  <a:pt x="139" y="129"/>
                  <a:pt x="139" y="129"/>
                </a:cubicBezTo>
                <a:lnTo>
                  <a:pt x="139" y="78"/>
                </a:lnTo>
                <a:close/>
                <a:moveTo>
                  <a:pt x="139" y="69"/>
                </a:moveTo>
                <a:cubicBezTo>
                  <a:pt x="139" y="12"/>
                  <a:pt x="139" y="12"/>
                  <a:pt x="139" y="12"/>
                </a:cubicBezTo>
                <a:cubicBezTo>
                  <a:pt x="156" y="26"/>
                  <a:pt x="169" y="44"/>
                  <a:pt x="178" y="63"/>
                </a:cubicBezTo>
                <a:cubicBezTo>
                  <a:pt x="166" y="67"/>
                  <a:pt x="153" y="69"/>
                  <a:pt x="139" y="69"/>
                </a:cubicBezTo>
                <a:moveTo>
                  <a:pt x="187" y="60"/>
                </a:moveTo>
                <a:cubicBezTo>
                  <a:pt x="179" y="42"/>
                  <a:pt x="166" y="25"/>
                  <a:pt x="151" y="10"/>
                </a:cubicBezTo>
                <a:cubicBezTo>
                  <a:pt x="178" y="14"/>
                  <a:pt x="202" y="26"/>
                  <a:pt x="221" y="44"/>
                </a:cubicBezTo>
                <a:cubicBezTo>
                  <a:pt x="211" y="51"/>
                  <a:pt x="199" y="56"/>
                  <a:pt x="187" y="60"/>
                </a:cubicBezTo>
                <a:moveTo>
                  <a:pt x="82" y="60"/>
                </a:moveTo>
                <a:cubicBezTo>
                  <a:pt x="70" y="56"/>
                  <a:pt x="59" y="51"/>
                  <a:pt x="48" y="44"/>
                </a:cubicBezTo>
                <a:cubicBezTo>
                  <a:pt x="67" y="26"/>
                  <a:pt x="91" y="14"/>
                  <a:pt x="118" y="10"/>
                </a:cubicBezTo>
                <a:cubicBezTo>
                  <a:pt x="103" y="25"/>
                  <a:pt x="91" y="42"/>
                  <a:pt x="82" y="60"/>
                </a:cubicBezTo>
                <a:moveTo>
                  <a:pt x="74" y="139"/>
                </a:moveTo>
                <a:cubicBezTo>
                  <a:pt x="130" y="139"/>
                  <a:pt x="130" y="139"/>
                  <a:pt x="130" y="139"/>
                </a:cubicBezTo>
                <a:cubicBezTo>
                  <a:pt x="130" y="185"/>
                  <a:pt x="130" y="185"/>
                  <a:pt x="130" y="185"/>
                </a:cubicBezTo>
                <a:cubicBezTo>
                  <a:pt x="115" y="186"/>
                  <a:pt x="100" y="188"/>
                  <a:pt x="85" y="192"/>
                </a:cubicBezTo>
                <a:cubicBezTo>
                  <a:pt x="79" y="175"/>
                  <a:pt x="75" y="157"/>
                  <a:pt x="74" y="139"/>
                </a:cubicBezTo>
                <a:moveTo>
                  <a:pt x="130" y="194"/>
                </a:moveTo>
                <a:cubicBezTo>
                  <a:pt x="130" y="256"/>
                  <a:pt x="130" y="256"/>
                  <a:pt x="130" y="256"/>
                </a:cubicBezTo>
                <a:cubicBezTo>
                  <a:pt x="112" y="241"/>
                  <a:pt x="98" y="222"/>
                  <a:pt x="89" y="201"/>
                </a:cubicBezTo>
                <a:cubicBezTo>
                  <a:pt x="102" y="197"/>
                  <a:pt x="116" y="195"/>
                  <a:pt x="130" y="194"/>
                </a:cubicBezTo>
                <a:moveTo>
                  <a:pt x="139" y="256"/>
                </a:moveTo>
                <a:cubicBezTo>
                  <a:pt x="139" y="194"/>
                  <a:pt x="139" y="194"/>
                  <a:pt x="139" y="194"/>
                </a:cubicBezTo>
                <a:cubicBezTo>
                  <a:pt x="153" y="195"/>
                  <a:pt x="167" y="197"/>
                  <a:pt x="180" y="201"/>
                </a:cubicBezTo>
                <a:cubicBezTo>
                  <a:pt x="171" y="222"/>
                  <a:pt x="157" y="241"/>
                  <a:pt x="139" y="256"/>
                </a:cubicBezTo>
                <a:moveTo>
                  <a:pt x="139" y="185"/>
                </a:moveTo>
                <a:cubicBezTo>
                  <a:pt x="139" y="139"/>
                  <a:pt x="139" y="139"/>
                  <a:pt x="139" y="13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94" y="157"/>
                  <a:pt x="191" y="175"/>
                  <a:pt x="184" y="192"/>
                </a:cubicBezTo>
                <a:cubicBezTo>
                  <a:pt x="170" y="188"/>
                  <a:pt x="155" y="186"/>
                  <a:pt x="139" y="185"/>
                </a:cubicBezTo>
                <a:moveTo>
                  <a:pt x="204" y="139"/>
                </a:moveTo>
                <a:cubicBezTo>
                  <a:pt x="260" y="139"/>
                  <a:pt x="260" y="139"/>
                  <a:pt x="260" y="139"/>
                </a:cubicBezTo>
                <a:cubicBezTo>
                  <a:pt x="259" y="167"/>
                  <a:pt x="248" y="194"/>
                  <a:pt x="230" y="214"/>
                </a:cubicBezTo>
                <a:cubicBezTo>
                  <a:pt x="219" y="206"/>
                  <a:pt x="206" y="200"/>
                  <a:pt x="193" y="195"/>
                </a:cubicBezTo>
                <a:cubicBezTo>
                  <a:pt x="200" y="177"/>
                  <a:pt x="203" y="158"/>
                  <a:pt x="204" y="139"/>
                </a:cubicBezTo>
                <a:moveTo>
                  <a:pt x="45" y="221"/>
                </a:moveTo>
                <a:cubicBezTo>
                  <a:pt x="56" y="214"/>
                  <a:pt x="68" y="208"/>
                  <a:pt x="80" y="204"/>
                </a:cubicBezTo>
                <a:cubicBezTo>
                  <a:pt x="89" y="224"/>
                  <a:pt x="102" y="243"/>
                  <a:pt x="118" y="258"/>
                </a:cubicBezTo>
                <a:cubicBezTo>
                  <a:pt x="90" y="254"/>
                  <a:pt x="64" y="241"/>
                  <a:pt x="45" y="221"/>
                </a:cubicBezTo>
                <a:moveTo>
                  <a:pt x="151" y="258"/>
                </a:moveTo>
                <a:cubicBezTo>
                  <a:pt x="167" y="243"/>
                  <a:pt x="180" y="224"/>
                  <a:pt x="189" y="204"/>
                </a:cubicBezTo>
                <a:cubicBezTo>
                  <a:pt x="201" y="208"/>
                  <a:pt x="213" y="214"/>
                  <a:pt x="224" y="221"/>
                </a:cubicBezTo>
                <a:cubicBezTo>
                  <a:pt x="205" y="241"/>
                  <a:pt x="179" y="254"/>
                  <a:pt x="151" y="25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96C5586-D0FC-445A-BC97-892E0B0DA7E9}"/>
              </a:ext>
            </a:extLst>
          </p:cNvPr>
          <p:cNvGrpSpPr/>
          <p:nvPr/>
        </p:nvGrpSpPr>
        <p:grpSpPr>
          <a:xfrm>
            <a:off x="11218578" y="6568575"/>
            <a:ext cx="1184437" cy="138599"/>
            <a:chOff x="5583442" y="1730683"/>
            <a:chExt cx="1184437" cy="13859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EAEF499-8D30-49D4-AC5B-D816B5333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C386F5-75C7-4165-979D-39913417725D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DF6C42-FE70-441E-951C-470EDBCA74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1DAEB0-CCD1-4A03-8BCE-A1B13A07ED3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5DD4CDB-DF40-4C01-A4B4-D0FDD0561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574990-DAF1-4E4F-AAA9-23D2BDB19D99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D80E04-8BA6-4AA0-BF0F-FAD23C53D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42">
            <a:extLst>
              <a:ext uri="{FF2B5EF4-FFF2-40B4-BE49-F238E27FC236}">
                <a16:creationId xmlns:a16="http://schemas.microsoft.com/office/drawing/2014/main" id="{044CB112-9D97-45E3-B769-8DF263C8A423}"/>
              </a:ext>
            </a:extLst>
          </p:cNvPr>
          <p:cNvGrpSpPr/>
          <p:nvPr/>
        </p:nvGrpSpPr>
        <p:grpSpPr>
          <a:xfrm>
            <a:off x="-161083" y="149506"/>
            <a:ext cx="1184437" cy="138599"/>
            <a:chOff x="5583442" y="1730683"/>
            <a:chExt cx="1184437" cy="138599"/>
          </a:xfrm>
        </p:grpSpPr>
        <p:cxnSp>
          <p:nvCxnSpPr>
            <p:cNvPr id="52" name="Straight Connector 43">
              <a:extLst>
                <a:ext uri="{FF2B5EF4-FFF2-40B4-BE49-F238E27FC236}">
                  <a16:creationId xmlns:a16="http://schemas.microsoft.com/office/drawing/2014/main" id="{AD90808A-D32B-4D5A-AAF6-B250E3E7A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44">
              <a:extLst>
                <a:ext uri="{FF2B5EF4-FFF2-40B4-BE49-F238E27FC236}">
                  <a16:creationId xmlns:a16="http://schemas.microsoft.com/office/drawing/2014/main" id="{167264A0-D573-475E-BC6D-1C798845A5C0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45">
              <a:extLst>
                <a:ext uri="{FF2B5EF4-FFF2-40B4-BE49-F238E27FC236}">
                  <a16:creationId xmlns:a16="http://schemas.microsoft.com/office/drawing/2014/main" id="{D0397E97-EA31-48EB-AB6C-1C71979B3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46">
              <a:extLst>
                <a:ext uri="{FF2B5EF4-FFF2-40B4-BE49-F238E27FC236}">
                  <a16:creationId xmlns:a16="http://schemas.microsoft.com/office/drawing/2014/main" id="{0975CC01-FA97-4543-B876-17FC2689AA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6DCCBED4-F466-4313-9EDF-83BFE95E5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933FD04D-5ED4-4976-A989-7B3C81AC881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DEEB4BD1-E704-49BF-97AC-52E20923F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53" y="1052031"/>
            <a:ext cx="7493357" cy="56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1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1ACADC7-E18C-4723-9777-066D0CA93794}"/>
              </a:ext>
            </a:extLst>
          </p:cNvPr>
          <p:cNvSpPr/>
          <p:nvPr/>
        </p:nvSpPr>
        <p:spPr>
          <a:xfrm>
            <a:off x="0" y="0"/>
            <a:ext cx="12210264" cy="6858000"/>
          </a:xfrm>
          <a:prstGeom prst="rect">
            <a:avLst/>
          </a:prstGeom>
          <a:solidFill>
            <a:srgbClr val="E7F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  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5301312" y="131293"/>
            <a:ext cx="236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>
                    <a:alpha val="82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產品內容</a:t>
            </a:r>
            <a:endParaRPr lang="en-US" sz="4000" b="1" dirty="0">
              <a:solidFill>
                <a:schemeClr val="bg1">
                  <a:alpha val="82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E215FF40-5581-436A-8283-89A1DC536448}"/>
              </a:ext>
            </a:extLst>
          </p:cNvPr>
          <p:cNvSpPr>
            <a:spLocks noEditPoints="1"/>
          </p:cNvSpPr>
          <p:nvPr/>
        </p:nvSpPr>
        <p:spPr bwMode="auto">
          <a:xfrm>
            <a:off x="4683214" y="163788"/>
            <a:ext cx="690575" cy="642897"/>
          </a:xfrm>
          <a:custGeom>
            <a:avLst/>
            <a:gdLst>
              <a:gd name="T0" fmla="*/ 269 w 269"/>
              <a:gd name="T1" fmla="*/ 134 h 268"/>
              <a:gd name="T2" fmla="*/ 232 w 269"/>
              <a:gd name="T3" fmla="*/ 42 h 268"/>
              <a:gd name="T4" fmla="*/ 137 w 269"/>
              <a:gd name="T5" fmla="*/ 0 h 268"/>
              <a:gd name="T6" fmla="*/ 133 w 269"/>
              <a:gd name="T7" fmla="*/ 0 h 268"/>
              <a:gd name="T8" fmla="*/ 37 w 269"/>
              <a:gd name="T9" fmla="*/ 42 h 268"/>
              <a:gd name="T10" fmla="*/ 37 w 269"/>
              <a:gd name="T11" fmla="*/ 42 h 268"/>
              <a:gd name="T12" fmla="*/ 34 w 269"/>
              <a:gd name="T13" fmla="*/ 223 h 268"/>
              <a:gd name="T14" fmla="*/ 34 w 269"/>
              <a:gd name="T15" fmla="*/ 224 h 268"/>
              <a:gd name="T16" fmla="*/ 133 w 269"/>
              <a:gd name="T17" fmla="*/ 268 h 268"/>
              <a:gd name="T18" fmla="*/ 137 w 269"/>
              <a:gd name="T19" fmla="*/ 268 h 268"/>
              <a:gd name="T20" fmla="*/ 139 w 269"/>
              <a:gd name="T21" fmla="*/ 268 h 268"/>
              <a:gd name="T22" fmla="*/ 235 w 269"/>
              <a:gd name="T23" fmla="*/ 223 h 268"/>
              <a:gd name="T24" fmla="*/ 10 w 269"/>
              <a:gd name="T25" fmla="*/ 139 h 268"/>
              <a:gd name="T26" fmla="*/ 76 w 269"/>
              <a:gd name="T27" fmla="*/ 195 h 268"/>
              <a:gd name="T28" fmla="*/ 10 w 269"/>
              <a:gd name="T29" fmla="*/ 139 h 268"/>
              <a:gd name="T30" fmla="*/ 78 w 269"/>
              <a:gd name="T31" fmla="*/ 69 h 268"/>
              <a:gd name="T32" fmla="*/ 10 w 269"/>
              <a:gd name="T33" fmla="*/ 129 h 268"/>
              <a:gd name="T34" fmla="*/ 260 w 269"/>
              <a:gd name="T35" fmla="*/ 129 h 268"/>
              <a:gd name="T36" fmla="*/ 191 w 269"/>
              <a:gd name="T37" fmla="*/ 69 h 268"/>
              <a:gd name="T38" fmla="*/ 260 w 269"/>
              <a:gd name="T39" fmla="*/ 129 h 268"/>
              <a:gd name="T40" fmla="*/ 91 w 269"/>
              <a:gd name="T41" fmla="*/ 63 h 268"/>
              <a:gd name="T42" fmla="*/ 130 w 269"/>
              <a:gd name="T43" fmla="*/ 69 h 268"/>
              <a:gd name="T44" fmla="*/ 130 w 269"/>
              <a:gd name="T45" fmla="*/ 129 h 268"/>
              <a:gd name="T46" fmla="*/ 87 w 269"/>
              <a:gd name="T47" fmla="*/ 72 h 268"/>
              <a:gd name="T48" fmla="*/ 139 w 269"/>
              <a:gd name="T49" fmla="*/ 78 h 268"/>
              <a:gd name="T50" fmla="*/ 195 w 269"/>
              <a:gd name="T51" fmla="*/ 129 h 268"/>
              <a:gd name="T52" fmla="*/ 139 w 269"/>
              <a:gd name="T53" fmla="*/ 78 h 268"/>
              <a:gd name="T54" fmla="*/ 139 w 269"/>
              <a:gd name="T55" fmla="*/ 12 h 268"/>
              <a:gd name="T56" fmla="*/ 139 w 269"/>
              <a:gd name="T57" fmla="*/ 69 h 268"/>
              <a:gd name="T58" fmla="*/ 151 w 269"/>
              <a:gd name="T59" fmla="*/ 10 h 268"/>
              <a:gd name="T60" fmla="*/ 187 w 269"/>
              <a:gd name="T61" fmla="*/ 60 h 268"/>
              <a:gd name="T62" fmla="*/ 48 w 269"/>
              <a:gd name="T63" fmla="*/ 44 h 268"/>
              <a:gd name="T64" fmla="*/ 82 w 269"/>
              <a:gd name="T65" fmla="*/ 60 h 268"/>
              <a:gd name="T66" fmla="*/ 130 w 269"/>
              <a:gd name="T67" fmla="*/ 139 h 268"/>
              <a:gd name="T68" fmla="*/ 85 w 269"/>
              <a:gd name="T69" fmla="*/ 192 h 268"/>
              <a:gd name="T70" fmla="*/ 130 w 269"/>
              <a:gd name="T71" fmla="*/ 194 h 268"/>
              <a:gd name="T72" fmla="*/ 89 w 269"/>
              <a:gd name="T73" fmla="*/ 201 h 268"/>
              <a:gd name="T74" fmla="*/ 139 w 269"/>
              <a:gd name="T75" fmla="*/ 256 h 268"/>
              <a:gd name="T76" fmla="*/ 180 w 269"/>
              <a:gd name="T77" fmla="*/ 201 h 268"/>
              <a:gd name="T78" fmla="*/ 139 w 269"/>
              <a:gd name="T79" fmla="*/ 185 h 268"/>
              <a:gd name="T80" fmla="*/ 195 w 269"/>
              <a:gd name="T81" fmla="*/ 139 h 268"/>
              <a:gd name="T82" fmla="*/ 139 w 269"/>
              <a:gd name="T83" fmla="*/ 185 h 268"/>
              <a:gd name="T84" fmla="*/ 260 w 269"/>
              <a:gd name="T85" fmla="*/ 139 h 268"/>
              <a:gd name="T86" fmla="*/ 193 w 269"/>
              <a:gd name="T87" fmla="*/ 195 h 268"/>
              <a:gd name="T88" fmla="*/ 45 w 269"/>
              <a:gd name="T89" fmla="*/ 221 h 268"/>
              <a:gd name="T90" fmla="*/ 118 w 269"/>
              <a:gd name="T91" fmla="*/ 258 h 268"/>
              <a:gd name="T92" fmla="*/ 151 w 269"/>
              <a:gd name="T93" fmla="*/ 258 h 268"/>
              <a:gd name="T94" fmla="*/ 224 w 269"/>
              <a:gd name="T95" fmla="*/ 22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9" h="268">
                <a:moveTo>
                  <a:pt x="235" y="223"/>
                </a:moveTo>
                <a:cubicBezTo>
                  <a:pt x="256" y="199"/>
                  <a:pt x="269" y="168"/>
                  <a:pt x="269" y="134"/>
                </a:cubicBezTo>
                <a:cubicBezTo>
                  <a:pt x="269" y="99"/>
                  <a:pt x="255" y="66"/>
                  <a:pt x="233" y="42"/>
                </a:cubicBezTo>
                <a:cubicBezTo>
                  <a:pt x="232" y="42"/>
                  <a:pt x="232" y="42"/>
                  <a:pt x="232" y="42"/>
                </a:cubicBezTo>
                <a:cubicBezTo>
                  <a:pt x="209" y="17"/>
                  <a:pt x="176" y="1"/>
                  <a:pt x="139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6" y="0"/>
                  <a:pt x="135" y="0"/>
                  <a:pt x="135" y="0"/>
                </a:cubicBezTo>
                <a:cubicBezTo>
                  <a:pt x="134" y="0"/>
                  <a:pt x="133" y="0"/>
                  <a:pt x="13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93" y="1"/>
                  <a:pt x="60" y="17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14" y="66"/>
                  <a:pt x="0" y="99"/>
                  <a:pt x="0" y="134"/>
                </a:cubicBezTo>
                <a:cubicBezTo>
                  <a:pt x="0" y="168"/>
                  <a:pt x="13" y="199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4" y="223"/>
                  <a:pt x="34" y="223"/>
                  <a:pt x="34" y="224"/>
                </a:cubicBezTo>
                <a:cubicBezTo>
                  <a:pt x="58" y="250"/>
                  <a:pt x="92" y="267"/>
                  <a:pt x="130" y="268"/>
                </a:cubicBezTo>
                <a:cubicBezTo>
                  <a:pt x="133" y="268"/>
                  <a:pt x="133" y="268"/>
                  <a:pt x="133" y="268"/>
                </a:cubicBezTo>
                <a:cubicBezTo>
                  <a:pt x="133" y="268"/>
                  <a:pt x="134" y="268"/>
                  <a:pt x="135" y="268"/>
                </a:cubicBezTo>
                <a:cubicBezTo>
                  <a:pt x="135" y="268"/>
                  <a:pt x="136" y="268"/>
                  <a:pt x="137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77" y="267"/>
                  <a:pt x="211" y="250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moveTo>
                  <a:pt x="10" y="139"/>
                </a:moveTo>
                <a:cubicBezTo>
                  <a:pt x="65" y="139"/>
                  <a:pt x="65" y="139"/>
                  <a:pt x="65" y="139"/>
                </a:cubicBezTo>
                <a:cubicBezTo>
                  <a:pt x="66" y="158"/>
                  <a:pt x="70" y="177"/>
                  <a:pt x="76" y="195"/>
                </a:cubicBezTo>
                <a:cubicBezTo>
                  <a:pt x="63" y="200"/>
                  <a:pt x="51" y="206"/>
                  <a:pt x="39" y="214"/>
                </a:cubicBezTo>
                <a:cubicBezTo>
                  <a:pt x="21" y="194"/>
                  <a:pt x="11" y="167"/>
                  <a:pt x="10" y="139"/>
                </a:cubicBezTo>
                <a:moveTo>
                  <a:pt x="41" y="51"/>
                </a:moveTo>
                <a:cubicBezTo>
                  <a:pt x="53" y="58"/>
                  <a:pt x="65" y="64"/>
                  <a:pt x="78" y="69"/>
                </a:cubicBezTo>
                <a:cubicBezTo>
                  <a:pt x="70" y="88"/>
                  <a:pt x="66" y="108"/>
                  <a:pt x="65" y="129"/>
                </a:cubicBezTo>
                <a:cubicBezTo>
                  <a:pt x="10" y="129"/>
                  <a:pt x="10" y="129"/>
                  <a:pt x="10" y="129"/>
                </a:cubicBezTo>
                <a:cubicBezTo>
                  <a:pt x="11" y="99"/>
                  <a:pt x="22" y="72"/>
                  <a:pt x="41" y="51"/>
                </a:cubicBezTo>
                <a:moveTo>
                  <a:pt x="260" y="129"/>
                </a:moveTo>
                <a:cubicBezTo>
                  <a:pt x="204" y="129"/>
                  <a:pt x="204" y="129"/>
                  <a:pt x="204" y="129"/>
                </a:cubicBezTo>
                <a:cubicBezTo>
                  <a:pt x="203" y="108"/>
                  <a:pt x="199" y="88"/>
                  <a:pt x="191" y="69"/>
                </a:cubicBezTo>
                <a:cubicBezTo>
                  <a:pt x="204" y="64"/>
                  <a:pt x="216" y="58"/>
                  <a:pt x="228" y="51"/>
                </a:cubicBezTo>
                <a:cubicBezTo>
                  <a:pt x="247" y="72"/>
                  <a:pt x="259" y="99"/>
                  <a:pt x="260" y="129"/>
                </a:cubicBezTo>
                <a:moveTo>
                  <a:pt x="130" y="69"/>
                </a:moveTo>
                <a:cubicBezTo>
                  <a:pt x="117" y="69"/>
                  <a:pt x="103" y="67"/>
                  <a:pt x="91" y="63"/>
                </a:cubicBezTo>
                <a:cubicBezTo>
                  <a:pt x="100" y="44"/>
                  <a:pt x="113" y="26"/>
                  <a:pt x="130" y="12"/>
                </a:cubicBezTo>
                <a:lnTo>
                  <a:pt x="130" y="69"/>
                </a:lnTo>
                <a:close/>
                <a:moveTo>
                  <a:pt x="130" y="78"/>
                </a:moveTo>
                <a:cubicBezTo>
                  <a:pt x="130" y="129"/>
                  <a:pt x="130" y="129"/>
                  <a:pt x="130" y="129"/>
                </a:cubicBezTo>
                <a:cubicBezTo>
                  <a:pt x="74" y="129"/>
                  <a:pt x="74" y="129"/>
                  <a:pt x="74" y="129"/>
                </a:cubicBezTo>
                <a:cubicBezTo>
                  <a:pt x="75" y="109"/>
                  <a:pt x="79" y="90"/>
                  <a:pt x="87" y="72"/>
                </a:cubicBezTo>
                <a:cubicBezTo>
                  <a:pt x="101" y="76"/>
                  <a:pt x="115" y="78"/>
                  <a:pt x="130" y="78"/>
                </a:cubicBezTo>
                <a:moveTo>
                  <a:pt x="139" y="78"/>
                </a:moveTo>
                <a:cubicBezTo>
                  <a:pt x="154" y="78"/>
                  <a:pt x="168" y="76"/>
                  <a:pt x="182" y="72"/>
                </a:cubicBezTo>
                <a:cubicBezTo>
                  <a:pt x="190" y="90"/>
                  <a:pt x="194" y="109"/>
                  <a:pt x="195" y="129"/>
                </a:cubicBezTo>
                <a:cubicBezTo>
                  <a:pt x="139" y="129"/>
                  <a:pt x="139" y="129"/>
                  <a:pt x="139" y="129"/>
                </a:cubicBezTo>
                <a:lnTo>
                  <a:pt x="139" y="78"/>
                </a:lnTo>
                <a:close/>
                <a:moveTo>
                  <a:pt x="139" y="69"/>
                </a:moveTo>
                <a:cubicBezTo>
                  <a:pt x="139" y="12"/>
                  <a:pt x="139" y="12"/>
                  <a:pt x="139" y="12"/>
                </a:cubicBezTo>
                <a:cubicBezTo>
                  <a:pt x="156" y="26"/>
                  <a:pt x="169" y="44"/>
                  <a:pt x="178" y="63"/>
                </a:cubicBezTo>
                <a:cubicBezTo>
                  <a:pt x="166" y="67"/>
                  <a:pt x="153" y="69"/>
                  <a:pt x="139" y="69"/>
                </a:cubicBezTo>
                <a:moveTo>
                  <a:pt x="187" y="60"/>
                </a:moveTo>
                <a:cubicBezTo>
                  <a:pt x="179" y="42"/>
                  <a:pt x="166" y="25"/>
                  <a:pt x="151" y="10"/>
                </a:cubicBezTo>
                <a:cubicBezTo>
                  <a:pt x="178" y="14"/>
                  <a:pt x="202" y="26"/>
                  <a:pt x="221" y="44"/>
                </a:cubicBezTo>
                <a:cubicBezTo>
                  <a:pt x="211" y="51"/>
                  <a:pt x="199" y="56"/>
                  <a:pt x="187" y="60"/>
                </a:cubicBezTo>
                <a:moveTo>
                  <a:pt x="82" y="60"/>
                </a:moveTo>
                <a:cubicBezTo>
                  <a:pt x="70" y="56"/>
                  <a:pt x="59" y="51"/>
                  <a:pt x="48" y="44"/>
                </a:cubicBezTo>
                <a:cubicBezTo>
                  <a:pt x="67" y="26"/>
                  <a:pt x="91" y="14"/>
                  <a:pt x="118" y="10"/>
                </a:cubicBezTo>
                <a:cubicBezTo>
                  <a:pt x="103" y="25"/>
                  <a:pt x="91" y="42"/>
                  <a:pt x="82" y="60"/>
                </a:cubicBezTo>
                <a:moveTo>
                  <a:pt x="74" y="139"/>
                </a:moveTo>
                <a:cubicBezTo>
                  <a:pt x="130" y="139"/>
                  <a:pt x="130" y="139"/>
                  <a:pt x="130" y="139"/>
                </a:cubicBezTo>
                <a:cubicBezTo>
                  <a:pt x="130" y="185"/>
                  <a:pt x="130" y="185"/>
                  <a:pt x="130" y="185"/>
                </a:cubicBezTo>
                <a:cubicBezTo>
                  <a:pt x="115" y="186"/>
                  <a:pt x="100" y="188"/>
                  <a:pt x="85" y="192"/>
                </a:cubicBezTo>
                <a:cubicBezTo>
                  <a:pt x="79" y="175"/>
                  <a:pt x="75" y="157"/>
                  <a:pt x="74" y="139"/>
                </a:cubicBezTo>
                <a:moveTo>
                  <a:pt x="130" y="194"/>
                </a:moveTo>
                <a:cubicBezTo>
                  <a:pt x="130" y="256"/>
                  <a:pt x="130" y="256"/>
                  <a:pt x="130" y="256"/>
                </a:cubicBezTo>
                <a:cubicBezTo>
                  <a:pt x="112" y="241"/>
                  <a:pt x="98" y="222"/>
                  <a:pt x="89" y="201"/>
                </a:cubicBezTo>
                <a:cubicBezTo>
                  <a:pt x="102" y="197"/>
                  <a:pt x="116" y="195"/>
                  <a:pt x="130" y="194"/>
                </a:cubicBezTo>
                <a:moveTo>
                  <a:pt x="139" y="256"/>
                </a:moveTo>
                <a:cubicBezTo>
                  <a:pt x="139" y="194"/>
                  <a:pt x="139" y="194"/>
                  <a:pt x="139" y="194"/>
                </a:cubicBezTo>
                <a:cubicBezTo>
                  <a:pt x="153" y="195"/>
                  <a:pt x="167" y="197"/>
                  <a:pt x="180" y="201"/>
                </a:cubicBezTo>
                <a:cubicBezTo>
                  <a:pt x="171" y="222"/>
                  <a:pt x="157" y="241"/>
                  <a:pt x="139" y="256"/>
                </a:cubicBezTo>
                <a:moveTo>
                  <a:pt x="139" y="185"/>
                </a:moveTo>
                <a:cubicBezTo>
                  <a:pt x="139" y="139"/>
                  <a:pt x="139" y="139"/>
                  <a:pt x="139" y="13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94" y="157"/>
                  <a:pt x="191" y="175"/>
                  <a:pt x="184" y="192"/>
                </a:cubicBezTo>
                <a:cubicBezTo>
                  <a:pt x="170" y="188"/>
                  <a:pt x="155" y="186"/>
                  <a:pt x="139" y="185"/>
                </a:cubicBezTo>
                <a:moveTo>
                  <a:pt x="204" y="139"/>
                </a:moveTo>
                <a:cubicBezTo>
                  <a:pt x="260" y="139"/>
                  <a:pt x="260" y="139"/>
                  <a:pt x="260" y="139"/>
                </a:cubicBezTo>
                <a:cubicBezTo>
                  <a:pt x="259" y="167"/>
                  <a:pt x="248" y="194"/>
                  <a:pt x="230" y="214"/>
                </a:cubicBezTo>
                <a:cubicBezTo>
                  <a:pt x="219" y="206"/>
                  <a:pt x="206" y="200"/>
                  <a:pt x="193" y="195"/>
                </a:cubicBezTo>
                <a:cubicBezTo>
                  <a:pt x="200" y="177"/>
                  <a:pt x="203" y="158"/>
                  <a:pt x="204" y="139"/>
                </a:cubicBezTo>
                <a:moveTo>
                  <a:pt x="45" y="221"/>
                </a:moveTo>
                <a:cubicBezTo>
                  <a:pt x="56" y="214"/>
                  <a:pt x="68" y="208"/>
                  <a:pt x="80" y="204"/>
                </a:cubicBezTo>
                <a:cubicBezTo>
                  <a:pt x="89" y="224"/>
                  <a:pt x="102" y="243"/>
                  <a:pt x="118" y="258"/>
                </a:cubicBezTo>
                <a:cubicBezTo>
                  <a:pt x="90" y="254"/>
                  <a:pt x="64" y="241"/>
                  <a:pt x="45" y="221"/>
                </a:cubicBezTo>
                <a:moveTo>
                  <a:pt x="151" y="258"/>
                </a:moveTo>
                <a:cubicBezTo>
                  <a:pt x="167" y="243"/>
                  <a:pt x="180" y="224"/>
                  <a:pt x="189" y="204"/>
                </a:cubicBezTo>
                <a:cubicBezTo>
                  <a:pt x="201" y="208"/>
                  <a:pt x="213" y="214"/>
                  <a:pt x="224" y="221"/>
                </a:cubicBezTo>
                <a:cubicBezTo>
                  <a:pt x="205" y="241"/>
                  <a:pt x="179" y="254"/>
                  <a:pt x="151" y="25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96C5586-D0FC-445A-BC97-892E0B0DA7E9}"/>
              </a:ext>
            </a:extLst>
          </p:cNvPr>
          <p:cNvGrpSpPr/>
          <p:nvPr/>
        </p:nvGrpSpPr>
        <p:grpSpPr>
          <a:xfrm>
            <a:off x="11218578" y="6568575"/>
            <a:ext cx="1184437" cy="138599"/>
            <a:chOff x="5583442" y="1730683"/>
            <a:chExt cx="1184437" cy="13859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EAEF499-8D30-49D4-AC5B-D816B5333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C386F5-75C7-4165-979D-39913417725D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DF6C42-FE70-441E-951C-470EDBCA74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1DAEB0-CCD1-4A03-8BCE-A1B13A07ED3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5DD4CDB-DF40-4C01-A4B4-D0FDD0561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574990-DAF1-4E4F-AAA9-23D2BDB19D99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D80E04-8BA6-4AA0-BF0F-FAD23C53D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42">
            <a:extLst>
              <a:ext uri="{FF2B5EF4-FFF2-40B4-BE49-F238E27FC236}">
                <a16:creationId xmlns:a16="http://schemas.microsoft.com/office/drawing/2014/main" id="{044CB112-9D97-45E3-B769-8DF263C8A423}"/>
              </a:ext>
            </a:extLst>
          </p:cNvPr>
          <p:cNvGrpSpPr/>
          <p:nvPr/>
        </p:nvGrpSpPr>
        <p:grpSpPr>
          <a:xfrm>
            <a:off x="-161083" y="149506"/>
            <a:ext cx="1184437" cy="138599"/>
            <a:chOff x="5583442" y="1730683"/>
            <a:chExt cx="1184437" cy="138599"/>
          </a:xfrm>
        </p:grpSpPr>
        <p:cxnSp>
          <p:nvCxnSpPr>
            <p:cNvPr id="52" name="Straight Connector 43">
              <a:extLst>
                <a:ext uri="{FF2B5EF4-FFF2-40B4-BE49-F238E27FC236}">
                  <a16:creationId xmlns:a16="http://schemas.microsoft.com/office/drawing/2014/main" id="{AD90808A-D32B-4D5A-AAF6-B250E3E7A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44">
              <a:extLst>
                <a:ext uri="{FF2B5EF4-FFF2-40B4-BE49-F238E27FC236}">
                  <a16:creationId xmlns:a16="http://schemas.microsoft.com/office/drawing/2014/main" id="{167264A0-D573-475E-BC6D-1C798845A5C0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45">
              <a:extLst>
                <a:ext uri="{FF2B5EF4-FFF2-40B4-BE49-F238E27FC236}">
                  <a16:creationId xmlns:a16="http://schemas.microsoft.com/office/drawing/2014/main" id="{D0397E97-EA31-48EB-AB6C-1C71979B3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46">
              <a:extLst>
                <a:ext uri="{FF2B5EF4-FFF2-40B4-BE49-F238E27FC236}">
                  <a16:creationId xmlns:a16="http://schemas.microsoft.com/office/drawing/2014/main" id="{0975CC01-FA97-4543-B876-17FC2689AA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6DCCBED4-F466-4313-9EDF-83BFE95E5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933FD04D-5ED4-4976-A989-7B3C81AC881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DEEB4BD1-E704-49BF-97AC-52E20923F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718EB65E-1C91-4112-B16C-8DB5CCAD9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47" y="968944"/>
            <a:ext cx="5943599" cy="58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3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>
            <a:extLst>
              <a:ext uri="{FF2B5EF4-FFF2-40B4-BE49-F238E27FC236}">
                <a16:creationId xmlns:a16="http://schemas.microsoft.com/office/drawing/2014/main" id="{3752A49C-E423-4873-8BB5-F3FA56282B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F0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5301312" y="131293"/>
            <a:ext cx="236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>
                    <a:alpha val="82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</a:t>
            </a:r>
            <a:endParaRPr lang="en-US" sz="4000" b="1" dirty="0">
              <a:solidFill>
                <a:schemeClr val="bg1">
                  <a:alpha val="82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E215FF40-5581-436A-8283-89A1DC536448}"/>
              </a:ext>
            </a:extLst>
          </p:cNvPr>
          <p:cNvSpPr>
            <a:spLocks noEditPoints="1"/>
          </p:cNvSpPr>
          <p:nvPr/>
        </p:nvSpPr>
        <p:spPr bwMode="auto">
          <a:xfrm>
            <a:off x="4683214" y="163788"/>
            <a:ext cx="690575" cy="642897"/>
          </a:xfrm>
          <a:custGeom>
            <a:avLst/>
            <a:gdLst>
              <a:gd name="T0" fmla="*/ 269 w 269"/>
              <a:gd name="T1" fmla="*/ 134 h 268"/>
              <a:gd name="T2" fmla="*/ 232 w 269"/>
              <a:gd name="T3" fmla="*/ 42 h 268"/>
              <a:gd name="T4" fmla="*/ 137 w 269"/>
              <a:gd name="T5" fmla="*/ 0 h 268"/>
              <a:gd name="T6" fmla="*/ 133 w 269"/>
              <a:gd name="T7" fmla="*/ 0 h 268"/>
              <a:gd name="T8" fmla="*/ 37 w 269"/>
              <a:gd name="T9" fmla="*/ 42 h 268"/>
              <a:gd name="T10" fmla="*/ 37 w 269"/>
              <a:gd name="T11" fmla="*/ 42 h 268"/>
              <a:gd name="T12" fmla="*/ 34 w 269"/>
              <a:gd name="T13" fmla="*/ 223 h 268"/>
              <a:gd name="T14" fmla="*/ 34 w 269"/>
              <a:gd name="T15" fmla="*/ 224 h 268"/>
              <a:gd name="T16" fmla="*/ 133 w 269"/>
              <a:gd name="T17" fmla="*/ 268 h 268"/>
              <a:gd name="T18" fmla="*/ 137 w 269"/>
              <a:gd name="T19" fmla="*/ 268 h 268"/>
              <a:gd name="T20" fmla="*/ 139 w 269"/>
              <a:gd name="T21" fmla="*/ 268 h 268"/>
              <a:gd name="T22" fmla="*/ 235 w 269"/>
              <a:gd name="T23" fmla="*/ 223 h 268"/>
              <a:gd name="T24" fmla="*/ 10 w 269"/>
              <a:gd name="T25" fmla="*/ 139 h 268"/>
              <a:gd name="T26" fmla="*/ 76 w 269"/>
              <a:gd name="T27" fmla="*/ 195 h 268"/>
              <a:gd name="T28" fmla="*/ 10 w 269"/>
              <a:gd name="T29" fmla="*/ 139 h 268"/>
              <a:gd name="T30" fmla="*/ 78 w 269"/>
              <a:gd name="T31" fmla="*/ 69 h 268"/>
              <a:gd name="T32" fmla="*/ 10 w 269"/>
              <a:gd name="T33" fmla="*/ 129 h 268"/>
              <a:gd name="T34" fmla="*/ 260 w 269"/>
              <a:gd name="T35" fmla="*/ 129 h 268"/>
              <a:gd name="T36" fmla="*/ 191 w 269"/>
              <a:gd name="T37" fmla="*/ 69 h 268"/>
              <a:gd name="T38" fmla="*/ 260 w 269"/>
              <a:gd name="T39" fmla="*/ 129 h 268"/>
              <a:gd name="T40" fmla="*/ 91 w 269"/>
              <a:gd name="T41" fmla="*/ 63 h 268"/>
              <a:gd name="T42" fmla="*/ 130 w 269"/>
              <a:gd name="T43" fmla="*/ 69 h 268"/>
              <a:gd name="T44" fmla="*/ 130 w 269"/>
              <a:gd name="T45" fmla="*/ 129 h 268"/>
              <a:gd name="T46" fmla="*/ 87 w 269"/>
              <a:gd name="T47" fmla="*/ 72 h 268"/>
              <a:gd name="T48" fmla="*/ 139 w 269"/>
              <a:gd name="T49" fmla="*/ 78 h 268"/>
              <a:gd name="T50" fmla="*/ 195 w 269"/>
              <a:gd name="T51" fmla="*/ 129 h 268"/>
              <a:gd name="T52" fmla="*/ 139 w 269"/>
              <a:gd name="T53" fmla="*/ 78 h 268"/>
              <a:gd name="T54" fmla="*/ 139 w 269"/>
              <a:gd name="T55" fmla="*/ 12 h 268"/>
              <a:gd name="T56" fmla="*/ 139 w 269"/>
              <a:gd name="T57" fmla="*/ 69 h 268"/>
              <a:gd name="T58" fmla="*/ 151 w 269"/>
              <a:gd name="T59" fmla="*/ 10 h 268"/>
              <a:gd name="T60" fmla="*/ 187 w 269"/>
              <a:gd name="T61" fmla="*/ 60 h 268"/>
              <a:gd name="T62" fmla="*/ 48 w 269"/>
              <a:gd name="T63" fmla="*/ 44 h 268"/>
              <a:gd name="T64" fmla="*/ 82 w 269"/>
              <a:gd name="T65" fmla="*/ 60 h 268"/>
              <a:gd name="T66" fmla="*/ 130 w 269"/>
              <a:gd name="T67" fmla="*/ 139 h 268"/>
              <a:gd name="T68" fmla="*/ 85 w 269"/>
              <a:gd name="T69" fmla="*/ 192 h 268"/>
              <a:gd name="T70" fmla="*/ 130 w 269"/>
              <a:gd name="T71" fmla="*/ 194 h 268"/>
              <a:gd name="T72" fmla="*/ 89 w 269"/>
              <a:gd name="T73" fmla="*/ 201 h 268"/>
              <a:gd name="T74" fmla="*/ 139 w 269"/>
              <a:gd name="T75" fmla="*/ 256 h 268"/>
              <a:gd name="T76" fmla="*/ 180 w 269"/>
              <a:gd name="T77" fmla="*/ 201 h 268"/>
              <a:gd name="T78" fmla="*/ 139 w 269"/>
              <a:gd name="T79" fmla="*/ 185 h 268"/>
              <a:gd name="T80" fmla="*/ 195 w 269"/>
              <a:gd name="T81" fmla="*/ 139 h 268"/>
              <a:gd name="T82" fmla="*/ 139 w 269"/>
              <a:gd name="T83" fmla="*/ 185 h 268"/>
              <a:gd name="T84" fmla="*/ 260 w 269"/>
              <a:gd name="T85" fmla="*/ 139 h 268"/>
              <a:gd name="T86" fmla="*/ 193 w 269"/>
              <a:gd name="T87" fmla="*/ 195 h 268"/>
              <a:gd name="T88" fmla="*/ 45 w 269"/>
              <a:gd name="T89" fmla="*/ 221 h 268"/>
              <a:gd name="T90" fmla="*/ 118 w 269"/>
              <a:gd name="T91" fmla="*/ 258 h 268"/>
              <a:gd name="T92" fmla="*/ 151 w 269"/>
              <a:gd name="T93" fmla="*/ 258 h 268"/>
              <a:gd name="T94" fmla="*/ 224 w 269"/>
              <a:gd name="T95" fmla="*/ 22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9" h="268">
                <a:moveTo>
                  <a:pt x="235" y="223"/>
                </a:moveTo>
                <a:cubicBezTo>
                  <a:pt x="256" y="199"/>
                  <a:pt x="269" y="168"/>
                  <a:pt x="269" y="134"/>
                </a:cubicBezTo>
                <a:cubicBezTo>
                  <a:pt x="269" y="99"/>
                  <a:pt x="255" y="66"/>
                  <a:pt x="233" y="42"/>
                </a:cubicBezTo>
                <a:cubicBezTo>
                  <a:pt x="232" y="42"/>
                  <a:pt x="232" y="42"/>
                  <a:pt x="232" y="42"/>
                </a:cubicBezTo>
                <a:cubicBezTo>
                  <a:pt x="209" y="17"/>
                  <a:pt x="176" y="1"/>
                  <a:pt x="139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6" y="0"/>
                  <a:pt x="135" y="0"/>
                  <a:pt x="135" y="0"/>
                </a:cubicBezTo>
                <a:cubicBezTo>
                  <a:pt x="134" y="0"/>
                  <a:pt x="133" y="0"/>
                  <a:pt x="13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93" y="1"/>
                  <a:pt x="60" y="17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14" y="66"/>
                  <a:pt x="0" y="99"/>
                  <a:pt x="0" y="134"/>
                </a:cubicBezTo>
                <a:cubicBezTo>
                  <a:pt x="0" y="168"/>
                  <a:pt x="13" y="199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4" y="223"/>
                  <a:pt x="34" y="223"/>
                  <a:pt x="34" y="224"/>
                </a:cubicBezTo>
                <a:cubicBezTo>
                  <a:pt x="58" y="250"/>
                  <a:pt x="92" y="267"/>
                  <a:pt x="130" y="268"/>
                </a:cubicBezTo>
                <a:cubicBezTo>
                  <a:pt x="133" y="268"/>
                  <a:pt x="133" y="268"/>
                  <a:pt x="133" y="268"/>
                </a:cubicBezTo>
                <a:cubicBezTo>
                  <a:pt x="133" y="268"/>
                  <a:pt x="134" y="268"/>
                  <a:pt x="135" y="268"/>
                </a:cubicBezTo>
                <a:cubicBezTo>
                  <a:pt x="135" y="268"/>
                  <a:pt x="136" y="268"/>
                  <a:pt x="137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77" y="267"/>
                  <a:pt x="211" y="250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moveTo>
                  <a:pt x="10" y="139"/>
                </a:moveTo>
                <a:cubicBezTo>
                  <a:pt x="65" y="139"/>
                  <a:pt x="65" y="139"/>
                  <a:pt x="65" y="139"/>
                </a:cubicBezTo>
                <a:cubicBezTo>
                  <a:pt x="66" y="158"/>
                  <a:pt x="70" y="177"/>
                  <a:pt x="76" y="195"/>
                </a:cubicBezTo>
                <a:cubicBezTo>
                  <a:pt x="63" y="200"/>
                  <a:pt x="51" y="206"/>
                  <a:pt x="39" y="214"/>
                </a:cubicBezTo>
                <a:cubicBezTo>
                  <a:pt x="21" y="194"/>
                  <a:pt x="11" y="167"/>
                  <a:pt x="10" y="139"/>
                </a:cubicBezTo>
                <a:moveTo>
                  <a:pt x="41" y="51"/>
                </a:moveTo>
                <a:cubicBezTo>
                  <a:pt x="53" y="58"/>
                  <a:pt x="65" y="64"/>
                  <a:pt x="78" y="69"/>
                </a:cubicBezTo>
                <a:cubicBezTo>
                  <a:pt x="70" y="88"/>
                  <a:pt x="66" y="108"/>
                  <a:pt x="65" y="129"/>
                </a:cubicBezTo>
                <a:cubicBezTo>
                  <a:pt x="10" y="129"/>
                  <a:pt x="10" y="129"/>
                  <a:pt x="10" y="129"/>
                </a:cubicBezTo>
                <a:cubicBezTo>
                  <a:pt x="11" y="99"/>
                  <a:pt x="22" y="72"/>
                  <a:pt x="41" y="51"/>
                </a:cubicBezTo>
                <a:moveTo>
                  <a:pt x="260" y="129"/>
                </a:moveTo>
                <a:cubicBezTo>
                  <a:pt x="204" y="129"/>
                  <a:pt x="204" y="129"/>
                  <a:pt x="204" y="129"/>
                </a:cubicBezTo>
                <a:cubicBezTo>
                  <a:pt x="203" y="108"/>
                  <a:pt x="199" y="88"/>
                  <a:pt x="191" y="69"/>
                </a:cubicBezTo>
                <a:cubicBezTo>
                  <a:pt x="204" y="64"/>
                  <a:pt x="216" y="58"/>
                  <a:pt x="228" y="51"/>
                </a:cubicBezTo>
                <a:cubicBezTo>
                  <a:pt x="247" y="72"/>
                  <a:pt x="259" y="99"/>
                  <a:pt x="260" y="129"/>
                </a:cubicBezTo>
                <a:moveTo>
                  <a:pt x="130" y="69"/>
                </a:moveTo>
                <a:cubicBezTo>
                  <a:pt x="117" y="69"/>
                  <a:pt x="103" y="67"/>
                  <a:pt x="91" y="63"/>
                </a:cubicBezTo>
                <a:cubicBezTo>
                  <a:pt x="100" y="44"/>
                  <a:pt x="113" y="26"/>
                  <a:pt x="130" y="12"/>
                </a:cubicBezTo>
                <a:lnTo>
                  <a:pt x="130" y="69"/>
                </a:lnTo>
                <a:close/>
                <a:moveTo>
                  <a:pt x="130" y="78"/>
                </a:moveTo>
                <a:cubicBezTo>
                  <a:pt x="130" y="129"/>
                  <a:pt x="130" y="129"/>
                  <a:pt x="130" y="129"/>
                </a:cubicBezTo>
                <a:cubicBezTo>
                  <a:pt x="74" y="129"/>
                  <a:pt x="74" y="129"/>
                  <a:pt x="74" y="129"/>
                </a:cubicBezTo>
                <a:cubicBezTo>
                  <a:pt x="75" y="109"/>
                  <a:pt x="79" y="90"/>
                  <a:pt x="87" y="72"/>
                </a:cubicBezTo>
                <a:cubicBezTo>
                  <a:pt x="101" y="76"/>
                  <a:pt x="115" y="78"/>
                  <a:pt x="130" y="78"/>
                </a:cubicBezTo>
                <a:moveTo>
                  <a:pt x="139" y="78"/>
                </a:moveTo>
                <a:cubicBezTo>
                  <a:pt x="154" y="78"/>
                  <a:pt x="168" y="76"/>
                  <a:pt x="182" y="72"/>
                </a:cubicBezTo>
                <a:cubicBezTo>
                  <a:pt x="190" y="90"/>
                  <a:pt x="194" y="109"/>
                  <a:pt x="195" y="129"/>
                </a:cubicBezTo>
                <a:cubicBezTo>
                  <a:pt x="139" y="129"/>
                  <a:pt x="139" y="129"/>
                  <a:pt x="139" y="129"/>
                </a:cubicBezTo>
                <a:lnTo>
                  <a:pt x="139" y="78"/>
                </a:lnTo>
                <a:close/>
                <a:moveTo>
                  <a:pt x="139" y="69"/>
                </a:moveTo>
                <a:cubicBezTo>
                  <a:pt x="139" y="12"/>
                  <a:pt x="139" y="12"/>
                  <a:pt x="139" y="12"/>
                </a:cubicBezTo>
                <a:cubicBezTo>
                  <a:pt x="156" y="26"/>
                  <a:pt x="169" y="44"/>
                  <a:pt x="178" y="63"/>
                </a:cubicBezTo>
                <a:cubicBezTo>
                  <a:pt x="166" y="67"/>
                  <a:pt x="153" y="69"/>
                  <a:pt x="139" y="69"/>
                </a:cubicBezTo>
                <a:moveTo>
                  <a:pt x="187" y="60"/>
                </a:moveTo>
                <a:cubicBezTo>
                  <a:pt x="179" y="42"/>
                  <a:pt x="166" y="25"/>
                  <a:pt x="151" y="10"/>
                </a:cubicBezTo>
                <a:cubicBezTo>
                  <a:pt x="178" y="14"/>
                  <a:pt x="202" y="26"/>
                  <a:pt x="221" y="44"/>
                </a:cubicBezTo>
                <a:cubicBezTo>
                  <a:pt x="211" y="51"/>
                  <a:pt x="199" y="56"/>
                  <a:pt x="187" y="60"/>
                </a:cubicBezTo>
                <a:moveTo>
                  <a:pt x="82" y="60"/>
                </a:moveTo>
                <a:cubicBezTo>
                  <a:pt x="70" y="56"/>
                  <a:pt x="59" y="51"/>
                  <a:pt x="48" y="44"/>
                </a:cubicBezTo>
                <a:cubicBezTo>
                  <a:pt x="67" y="26"/>
                  <a:pt x="91" y="14"/>
                  <a:pt x="118" y="10"/>
                </a:cubicBezTo>
                <a:cubicBezTo>
                  <a:pt x="103" y="25"/>
                  <a:pt x="91" y="42"/>
                  <a:pt x="82" y="60"/>
                </a:cubicBezTo>
                <a:moveTo>
                  <a:pt x="74" y="139"/>
                </a:moveTo>
                <a:cubicBezTo>
                  <a:pt x="130" y="139"/>
                  <a:pt x="130" y="139"/>
                  <a:pt x="130" y="139"/>
                </a:cubicBezTo>
                <a:cubicBezTo>
                  <a:pt x="130" y="185"/>
                  <a:pt x="130" y="185"/>
                  <a:pt x="130" y="185"/>
                </a:cubicBezTo>
                <a:cubicBezTo>
                  <a:pt x="115" y="186"/>
                  <a:pt x="100" y="188"/>
                  <a:pt x="85" y="192"/>
                </a:cubicBezTo>
                <a:cubicBezTo>
                  <a:pt x="79" y="175"/>
                  <a:pt x="75" y="157"/>
                  <a:pt x="74" y="139"/>
                </a:cubicBezTo>
                <a:moveTo>
                  <a:pt x="130" y="194"/>
                </a:moveTo>
                <a:cubicBezTo>
                  <a:pt x="130" y="256"/>
                  <a:pt x="130" y="256"/>
                  <a:pt x="130" y="256"/>
                </a:cubicBezTo>
                <a:cubicBezTo>
                  <a:pt x="112" y="241"/>
                  <a:pt x="98" y="222"/>
                  <a:pt x="89" y="201"/>
                </a:cubicBezTo>
                <a:cubicBezTo>
                  <a:pt x="102" y="197"/>
                  <a:pt x="116" y="195"/>
                  <a:pt x="130" y="194"/>
                </a:cubicBezTo>
                <a:moveTo>
                  <a:pt x="139" y="256"/>
                </a:moveTo>
                <a:cubicBezTo>
                  <a:pt x="139" y="194"/>
                  <a:pt x="139" y="194"/>
                  <a:pt x="139" y="194"/>
                </a:cubicBezTo>
                <a:cubicBezTo>
                  <a:pt x="153" y="195"/>
                  <a:pt x="167" y="197"/>
                  <a:pt x="180" y="201"/>
                </a:cubicBezTo>
                <a:cubicBezTo>
                  <a:pt x="171" y="222"/>
                  <a:pt x="157" y="241"/>
                  <a:pt x="139" y="256"/>
                </a:cubicBezTo>
                <a:moveTo>
                  <a:pt x="139" y="185"/>
                </a:moveTo>
                <a:cubicBezTo>
                  <a:pt x="139" y="139"/>
                  <a:pt x="139" y="139"/>
                  <a:pt x="139" y="13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94" y="157"/>
                  <a:pt x="191" y="175"/>
                  <a:pt x="184" y="192"/>
                </a:cubicBezTo>
                <a:cubicBezTo>
                  <a:pt x="170" y="188"/>
                  <a:pt x="155" y="186"/>
                  <a:pt x="139" y="185"/>
                </a:cubicBezTo>
                <a:moveTo>
                  <a:pt x="204" y="139"/>
                </a:moveTo>
                <a:cubicBezTo>
                  <a:pt x="260" y="139"/>
                  <a:pt x="260" y="139"/>
                  <a:pt x="260" y="139"/>
                </a:cubicBezTo>
                <a:cubicBezTo>
                  <a:pt x="259" y="167"/>
                  <a:pt x="248" y="194"/>
                  <a:pt x="230" y="214"/>
                </a:cubicBezTo>
                <a:cubicBezTo>
                  <a:pt x="219" y="206"/>
                  <a:pt x="206" y="200"/>
                  <a:pt x="193" y="195"/>
                </a:cubicBezTo>
                <a:cubicBezTo>
                  <a:pt x="200" y="177"/>
                  <a:pt x="203" y="158"/>
                  <a:pt x="204" y="139"/>
                </a:cubicBezTo>
                <a:moveTo>
                  <a:pt x="45" y="221"/>
                </a:moveTo>
                <a:cubicBezTo>
                  <a:pt x="56" y="214"/>
                  <a:pt x="68" y="208"/>
                  <a:pt x="80" y="204"/>
                </a:cubicBezTo>
                <a:cubicBezTo>
                  <a:pt x="89" y="224"/>
                  <a:pt x="102" y="243"/>
                  <a:pt x="118" y="258"/>
                </a:cubicBezTo>
                <a:cubicBezTo>
                  <a:pt x="90" y="254"/>
                  <a:pt x="64" y="241"/>
                  <a:pt x="45" y="221"/>
                </a:cubicBezTo>
                <a:moveTo>
                  <a:pt x="151" y="258"/>
                </a:moveTo>
                <a:cubicBezTo>
                  <a:pt x="167" y="243"/>
                  <a:pt x="180" y="224"/>
                  <a:pt x="189" y="204"/>
                </a:cubicBezTo>
                <a:cubicBezTo>
                  <a:pt x="201" y="208"/>
                  <a:pt x="213" y="214"/>
                  <a:pt x="224" y="221"/>
                </a:cubicBezTo>
                <a:cubicBezTo>
                  <a:pt x="205" y="241"/>
                  <a:pt x="179" y="254"/>
                  <a:pt x="151" y="25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96C5586-D0FC-445A-BC97-892E0B0DA7E9}"/>
              </a:ext>
            </a:extLst>
          </p:cNvPr>
          <p:cNvGrpSpPr/>
          <p:nvPr/>
        </p:nvGrpSpPr>
        <p:grpSpPr>
          <a:xfrm>
            <a:off x="11218578" y="6568575"/>
            <a:ext cx="1184437" cy="138599"/>
            <a:chOff x="5583442" y="1730683"/>
            <a:chExt cx="1184437" cy="13859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EAEF499-8D30-49D4-AC5B-D816B5333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C386F5-75C7-4165-979D-39913417725D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DF6C42-FE70-441E-951C-470EDBCA74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1DAEB0-CCD1-4A03-8BCE-A1B13A07ED3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5DD4CDB-DF40-4C01-A4B4-D0FDD0561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574990-DAF1-4E4F-AAA9-23D2BDB19D99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D80E04-8BA6-4AA0-BF0F-FAD23C53D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42">
            <a:extLst>
              <a:ext uri="{FF2B5EF4-FFF2-40B4-BE49-F238E27FC236}">
                <a16:creationId xmlns:a16="http://schemas.microsoft.com/office/drawing/2014/main" id="{044CB112-9D97-45E3-B769-8DF263C8A423}"/>
              </a:ext>
            </a:extLst>
          </p:cNvPr>
          <p:cNvGrpSpPr/>
          <p:nvPr/>
        </p:nvGrpSpPr>
        <p:grpSpPr>
          <a:xfrm>
            <a:off x="-161083" y="149506"/>
            <a:ext cx="1184437" cy="138599"/>
            <a:chOff x="5583442" y="1730683"/>
            <a:chExt cx="1184437" cy="138599"/>
          </a:xfrm>
        </p:grpSpPr>
        <p:cxnSp>
          <p:nvCxnSpPr>
            <p:cNvPr id="52" name="Straight Connector 43">
              <a:extLst>
                <a:ext uri="{FF2B5EF4-FFF2-40B4-BE49-F238E27FC236}">
                  <a16:creationId xmlns:a16="http://schemas.microsoft.com/office/drawing/2014/main" id="{AD90808A-D32B-4D5A-AAF6-B250E3E7A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44">
              <a:extLst>
                <a:ext uri="{FF2B5EF4-FFF2-40B4-BE49-F238E27FC236}">
                  <a16:creationId xmlns:a16="http://schemas.microsoft.com/office/drawing/2014/main" id="{167264A0-D573-475E-BC6D-1C798845A5C0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45">
              <a:extLst>
                <a:ext uri="{FF2B5EF4-FFF2-40B4-BE49-F238E27FC236}">
                  <a16:creationId xmlns:a16="http://schemas.microsoft.com/office/drawing/2014/main" id="{D0397E97-EA31-48EB-AB6C-1C71979B3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46">
              <a:extLst>
                <a:ext uri="{FF2B5EF4-FFF2-40B4-BE49-F238E27FC236}">
                  <a16:creationId xmlns:a16="http://schemas.microsoft.com/office/drawing/2014/main" id="{0975CC01-FA97-4543-B876-17FC2689AA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6DCCBED4-F466-4313-9EDF-83BFE95E5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933FD04D-5ED4-4976-A989-7B3C81AC881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DEEB4BD1-E704-49BF-97AC-52E20923F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EEBA991-AE87-42DC-93A5-2E171E4A6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00" y="1221386"/>
            <a:ext cx="9283400" cy="522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3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>
            <a:extLst>
              <a:ext uri="{FF2B5EF4-FFF2-40B4-BE49-F238E27FC236}">
                <a16:creationId xmlns:a16="http://schemas.microsoft.com/office/drawing/2014/main" id="{3752A49C-E423-4873-8BB5-F3FA56282B56}"/>
              </a:ext>
            </a:extLst>
          </p:cNvPr>
          <p:cNvSpPr/>
          <p:nvPr/>
        </p:nvSpPr>
        <p:spPr>
          <a:xfrm>
            <a:off x="0" y="-6827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F0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5301312" y="131293"/>
            <a:ext cx="236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>
                    <a:alpha val="82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</a:t>
            </a:r>
            <a:endParaRPr lang="en-US" sz="4000" b="1" dirty="0">
              <a:solidFill>
                <a:schemeClr val="bg1">
                  <a:alpha val="82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E215FF40-5581-436A-8283-89A1DC536448}"/>
              </a:ext>
            </a:extLst>
          </p:cNvPr>
          <p:cNvSpPr>
            <a:spLocks noEditPoints="1"/>
          </p:cNvSpPr>
          <p:nvPr/>
        </p:nvSpPr>
        <p:spPr bwMode="auto">
          <a:xfrm>
            <a:off x="4683214" y="163788"/>
            <a:ext cx="690575" cy="642897"/>
          </a:xfrm>
          <a:custGeom>
            <a:avLst/>
            <a:gdLst>
              <a:gd name="T0" fmla="*/ 269 w 269"/>
              <a:gd name="T1" fmla="*/ 134 h 268"/>
              <a:gd name="T2" fmla="*/ 232 w 269"/>
              <a:gd name="T3" fmla="*/ 42 h 268"/>
              <a:gd name="T4" fmla="*/ 137 w 269"/>
              <a:gd name="T5" fmla="*/ 0 h 268"/>
              <a:gd name="T6" fmla="*/ 133 w 269"/>
              <a:gd name="T7" fmla="*/ 0 h 268"/>
              <a:gd name="T8" fmla="*/ 37 w 269"/>
              <a:gd name="T9" fmla="*/ 42 h 268"/>
              <a:gd name="T10" fmla="*/ 37 w 269"/>
              <a:gd name="T11" fmla="*/ 42 h 268"/>
              <a:gd name="T12" fmla="*/ 34 w 269"/>
              <a:gd name="T13" fmla="*/ 223 h 268"/>
              <a:gd name="T14" fmla="*/ 34 w 269"/>
              <a:gd name="T15" fmla="*/ 224 h 268"/>
              <a:gd name="T16" fmla="*/ 133 w 269"/>
              <a:gd name="T17" fmla="*/ 268 h 268"/>
              <a:gd name="T18" fmla="*/ 137 w 269"/>
              <a:gd name="T19" fmla="*/ 268 h 268"/>
              <a:gd name="T20" fmla="*/ 139 w 269"/>
              <a:gd name="T21" fmla="*/ 268 h 268"/>
              <a:gd name="T22" fmla="*/ 235 w 269"/>
              <a:gd name="T23" fmla="*/ 223 h 268"/>
              <a:gd name="T24" fmla="*/ 10 w 269"/>
              <a:gd name="T25" fmla="*/ 139 h 268"/>
              <a:gd name="T26" fmla="*/ 76 w 269"/>
              <a:gd name="T27" fmla="*/ 195 h 268"/>
              <a:gd name="T28" fmla="*/ 10 w 269"/>
              <a:gd name="T29" fmla="*/ 139 h 268"/>
              <a:gd name="T30" fmla="*/ 78 w 269"/>
              <a:gd name="T31" fmla="*/ 69 h 268"/>
              <a:gd name="T32" fmla="*/ 10 w 269"/>
              <a:gd name="T33" fmla="*/ 129 h 268"/>
              <a:gd name="T34" fmla="*/ 260 w 269"/>
              <a:gd name="T35" fmla="*/ 129 h 268"/>
              <a:gd name="T36" fmla="*/ 191 w 269"/>
              <a:gd name="T37" fmla="*/ 69 h 268"/>
              <a:gd name="T38" fmla="*/ 260 w 269"/>
              <a:gd name="T39" fmla="*/ 129 h 268"/>
              <a:gd name="T40" fmla="*/ 91 w 269"/>
              <a:gd name="T41" fmla="*/ 63 h 268"/>
              <a:gd name="T42" fmla="*/ 130 w 269"/>
              <a:gd name="T43" fmla="*/ 69 h 268"/>
              <a:gd name="T44" fmla="*/ 130 w 269"/>
              <a:gd name="T45" fmla="*/ 129 h 268"/>
              <a:gd name="T46" fmla="*/ 87 w 269"/>
              <a:gd name="T47" fmla="*/ 72 h 268"/>
              <a:gd name="T48" fmla="*/ 139 w 269"/>
              <a:gd name="T49" fmla="*/ 78 h 268"/>
              <a:gd name="T50" fmla="*/ 195 w 269"/>
              <a:gd name="T51" fmla="*/ 129 h 268"/>
              <a:gd name="T52" fmla="*/ 139 w 269"/>
              <a:gd name="T53" fmla="*/ 78 h 268"/>
              <a:gd name="T54" fmla="*/ 139 w 269"/>
              <a:gd name="T55" fmla="*/ 12 h 268"/>
              <a:gd name="T56" fmla="*/ 139 w 269"/>
              <a:gd name="T57" fmla="*/ 69 h 268"/>
              <a:gd name="T58" fmla="*/ 151 w 269"/>
              <a:gd name="T59" fmla="*/ 10 h 268"/>
              <a:gd name="T60" fmla="*/ 187 w 269"/>
              <a:gd name="T61" fmla="*/ 60 h 268"/>
              <a:gd name="T62" fmla="*/ 48 w 269"/>
              <a:gd name="T63" fmla="*/ 44 h 268"/>
              <a:gd name="T64" fmla="*/ 82 w 269"/>
              <a:gd name="T65" fmla="*/ 60 h 268"/>
              <a:gd name="T66" fmla="*/ 130 w 269"/>
              <a:gd name="T67" fmla="*/ 139 h 268"/>
              <a:gd name="T68" fmla="*/ 85 w 269"/>
              <a:gd name="T69" fmla="*/ 192 h 268"/>
              <a:gd name="T70" fmla="*/ 130 w 269"/>
              <a:gd name="T71" fmla="*/ 194 h 268"/>
              <a:gd name="T72" fmla="*/ 89 w 269"/>
              <a:gd name="T73" fmla="*/ 201 h 268"/>
              <a:gd name="T74" fmla="*/ 139 w 269"/>
              <a:gd name="T75" fmla="*/ 256 h 268"/>
              <a:gd name="T76" fmla="*/ 180 w 269"/>
              <a:gd name="T77" fmla="*/ 201 h 268"/>
              <a:gd name="T78" fmla="*/ 139 w 269"/>
              <a:gd name="T79" fmla="*/ 185 h 268"/>
              <a:gd name="T80" fmla="*/ 195 w 269"/>
              <a:gd name="T81" fmla="*/ 139 h 268"/>
              <a:gd name="T82" fmla="*/ 139 w 269"/>
              <a:gd name="T83" fmla="*/ 185 h 268"/>
              <a:gd name="T84" fmla="*/ 260 w 269"/>
              <a:gd name="T85" fmla="*/ 139 h 268"/>
              <a:gd name="T86" fmla="*/ 193 w 269"/>
              <a:gd name="T87" fmla="*/ 195 h 268"/>
              <a:gd name="T88" fmla="*/ 45 w 269"/>
              <a:gd name="T89" fmla="*/ 221 h 268"/>
              <a:gd name="T90" fmla="*/ 118 w 269"/>
              <a:gd name="T91" fmla="*/ 258 h 268"/>
              <a:gd name="T92" fmla="*/ 151 w 269"/>
              <a:gd name="T93" fmla="*/ 258 h 268"/>
              <a:gd name="T94" fmla="*/ 224 w 269"/>
              <a:gd name="T95" fmla="*/ 22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9" h="268">
                <a:moveTo>
                  <a:pt x="235" y="223"/>
                </a:moveTo>
                <a:cubicBezTo>
                  <a:pt x="256" y="199"/>
                  <a:pt x="269" y="168"/>
                  <a:pt x="269" y="134"/>
                </a:cubicBezTo>
                <a:cubicBezTo>
                  <a:pt x="269" y="99"/>
                  <a:pt x="255" y="66"/>
                  <a:pt x="233" y="42"/>
                </a:cubicBezTo>
                <a:cubicBezTo>
                  <a:pt x="232" y="42"/>
                  <a:pt x="232" y="42"/>
                  <a:pt x="232" y="42"/>
                </a:cubicBezTo>
                <a:cubicBezTo>
                  <a:pt x="209" y="17"/>
                  <a:pt x="176" y="1"/>
                  <a:pt x="139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6" y="0"/>
                  <a:pt x="135" y="0"/>
                  <a:pt x="135" y="0"/>
                </a:cubicBezTo>
                <a:cubicBezTo>
                  <a:pt x="134" y="0"/>
                  <a:pt x="133" y="0"/>
                  <a:pt x="13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93" y="1"/>
                  <a:pt x="60" y="17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14" y="66"/>
                  <a:pt x="0" y="99"/>
                  <a:pt x="0" y="134"/>
                </a:cubicBezTo>
                <a:cubicBezTo>
                  <a:pt x="0" y="168"/>
                  <a:pt x="13" y="199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4" y="223"/>
                  <a:pt x="34" y="223"/>
                  <a:pt x="34" y="224"/>
                </a:cubicBezTo>
                <a:cubicBezTo>
                  <a:pt x="58" y="250"/>
                  <a:pt x="92" y="267"/>
                  <a:pt x="130" y="268"/>
                </a:cubicBezTo>
                <a:cubicBezTo>
                  <a:pt x="133" y="268"/>
                  <a:pt x="133" y="268"/>
                  <a:pt x="133" y="268"/>
                </a:cubicBezTo>
                <a:cubicBezTo>
                  <a:pt x="133" y="268"/>
                  <a:pt x="134" y="268"/>
                  <a:pt x="135" y="268"/>
                </a:cubicBezTo>
                <a:cubicBezTo>
                  <a:pt x="135" y="268"/>
                  <a:pt x="136" y="268"/>
                  <a:pt x="137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77" y="267"/>
                  <a:pt x="211" y="250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moveTo>
                  <a:pt x="10" y="139"/>
                </a:moveTo>
                <a:cubicBezTo>
                  <a:pt x="65" y="139"/>
                  <a:pt x="65" y="139"/>
                  <a:pt x="65" y="139"/>
                </a:cubicBezTo>
                <a:cubicBezTo>
                  <a:pt x="66" y="158"/>
                  <a:pt x="70" y="177"/>
                  <a:pt x="76" y="195"/>
                </a:cubicBezTo>
                <a:cubicBezTo>
                  <a:pt x="63" y="200"/>
                  <a:pt x="51" y="206"/>
                  <a:pt x="39" y="214"/>
                </a:cubicBezTo>
                <a:cubicBezTo>
                  <a:pt x="21" y="194"/>
                  <a:pt x="11" y="167"/>
                  <a:pt x="10" y="139"/>
                </a:cubicBezTo>
                <a:moveTo>
                  <a:pt x="41" y="51"/>
                </a:moveTo>
                <a:cubicBezTo>
                  <a:pt x="53" y="58"/>
                  <a:pt x="65" y="64"/>
                  <a:pt x="78" y="69"/>
                </a:cubicBezTo>
                <a:cubicBezTo>
                  <a:pt x="70" y="88"/>
                  <a:pt x="66" y="108"/>
                  <a:pt x="65" y="129"/>
                </a:cubicBezTo>
                <a:cubicBezTo>
                  <a:pt x="10" y="129"/>
                  <a:pt x="10" y="129"/>
                  <a:pt x="10" y="129"/>
                </a:cubicBezTo>
                <a:cubicBezTo>
                  <a:pt x="11" y="99"/>
                  <a:pt x="22" y="72"/>
                  <a:pt x="41" y="51"/>
                </a:cubicBezTo>
                <a:moveTo>
                  <a:pt x="260" y="129"/>
                </a:moveTo>
                <a:cubicBezTo>
                  <a:pt x="204" y="129"/>
                  <a:pt x="204" y="129"/>
                  <a:pt x="204" y="129"/>
                </a:cubicBezTo>
                <a:cubicBezTo>
                  <a:pt x="203" y="108"/>
                  <a:pt x="199" y="88"/>
                  <a:pt x="191" y="69"/>
                </a:cubicBezTo>
                <a:cubicBezTo>
                  <a:pt x="204" y="64"/>
                  <a:pt x="216" y="58"/>
                  <a:pt x="228" y="51"/>
                </a:cubicBezTo>
                <a:cubicBezTo>
                  <a:pt x="247" y="72"/>
                  <a:pt x="259" y="99"/>
                  <a:pt x="260" y="129"/>
                </a:cubicBezTo>
                <a:moveTo>
                  <a:pt x="130" y="69"/>
                </a:moveTo>
                <a:cubicBezTo>
                  <a:pt x="117" y="69"/>
                  <a:pt x="103" y="67"/>
                  <a:pt x="91" y="63"/>
                </a:cubicBezTo>
                <a:cubicBezTo>
                  <a:pt x="100" y="44"/>
                  <a:pt x="113" y="26"/>
                  <a:pt x="130" y="12"/>
                </a:cubicBezTo>
                <a:lnTo>
                  <a:pt x="130" y="69"/>
                </a:lnTo>
                <a:close/>
                <a:moveTo>
                  <a:pt x="130" y="78"/>
                </a:moveTo>
                <a:cubicBezTo>
                  <a:pt x="130" y="129"/>
                  <a:pt x="130" y="129"/>
                  <a:pt x="130" y="129"/>
                </a:cubicBezTo>
                <a:cubicBezTo>
                  <a:pt x="74" y="129"/>
                  <a:pt x="74" y="129"/>
                  <a:pt x="74" y="129"/>
                </a:cubicBezTo>
                <a:cubicBezTo>
                  <a:pt x="75" y="109"/>
                  <a:pt x="79" y="90"/>
                  <a:pt x="87" y="72"/>
                </a:cubicBezTo>
                <a:cubicBezTo>
                  <a:pt x="101" y="76"/>
                  <a:pt x="115" y="78"/>
                  <a:pt x="130" y="78"/>
                </a:cubicBezTo>
                <a:moveTo>
                  <a:pt x="139" y="78"/>
                </a:moveTo>
                <a:cubicBezTo>
                  <a:pt x="154" y="78"/>
                  <a:pt x="168" y="76"/>
                  <a:pt x="182" y="72"/>
                </a:cubicBezTo>
                <a:cubicBezTo>
                  <a:pt x="190" y="90"/>
                  <a:pt x="194" y="109"/>
                  <a:pt x="195" y="129"/>
                </a:cubicBezTo>
                <a:cubicBezTo>
                  <a:pt x="139" y="129"/>
                  <a:pt x="139" y="129"/>
                  <a:pt x="139" y="129"/>
                </a:cubicBezTo>
                <a:lnTo>
                  <a:pt x="139" y="78"/>
                </a:lnTo>
                <a:close/>
                <a:moveTo>
                  <a:pt x="139" y="69"/>
                </a:moveTo>
                <a:cubicBezTo>
                  <a:pt x="139" y="12"/>
                  <a:pt x="139" y="12"/>
                  <a:pt x="139" y="12"/>
                </a:cubicBezTo>
                <a:cubicBezTo>
                  <a:pt x="156" y="26"/>
                  <a:pt x="169" y="44"/>
                  <a:pt x="178" y="63"/>
                </a:cubicBezTo>
                <a:cubicBezTo>
                  <a:pt x="166" y="67"/>
                  <a:pt x="153" y="69"/>
                  <a:pt x="139" y="69"/>
                </a:cubicBezTo>
                <a:moveTo>
                  <a:pt x="187" y="60"/>
                </a:moveTo>
                <a:cubicBezTo>
                  <a:pt x="179" y="42"/>
                  <a:pt x="166" y="25"/>
                  <a:pt x="151" y="10"/>
                </a:cubicBezTo>
                <a:cubicBezTo>
                  <a:pt x="178" y="14"/>
                  <a:pt x="202" y="26"/>
                  <a:pt x="221" y="44"/>
                </a:cubicBezTo>
                <a:cubicBezTo>
                  <a:pt x="211" y="51"/>
                  <a:pt x="199" y="56"/>
                  <a:pt x="187" y="60"/>
                </a:cubicBezTo>
                <a:moveTo>
                  <a:pt x="82" y="60"/>
                </a:moveTo>
                <a:cubicBezTo>
                  <a:pt x="70" y="56"/>
                  <a:pt x="59" y="51"/>
                  <a:pt x="48" y="44"/>
                </a:cubicBezTo>
                <a:cubicBezTo>
                  <a:pt x="67" y="26"/>
                  <a:pt x="91" y="14"/>
                  <a:pt x="118" y="10"/>
                </a:cubicBezTo>
                <a:cubicBezTo>
                  <a:pt x="103" y="25"/>
                  <a:pt x="91" y="42"/>
                  <a:pt x="82" y="60"/>
                </a:cubicBezTo>
                <a:moveTo>
                  <a:pt x="74" y="139"/>
                </a:moveTo>
                <a:cubicBezTo>
                  <a:pt x="130" y="139"/>
                  <a:pt x="130" y="139"/>
                  <a:pt x="130" y="139"/>
                </a:cubicBezTo>
                <a:cubicBezTo>
                  <a:pt x="130" y="185"/>
                  <a:pt x="130" y="185"/>
                  <a:pt x="130" y="185"/>
                </a:cubicBezTo>
                <a:cubicBezTo>
                  <a:pt x="115" y="186"/>
                  <a:pt x="100" y="188"/>
                  <a:pt x="85" y="192"/>
                </a:cubicBezTo>
                <a:cubicBezTo>
                  <a:pt x="79" y="175"/>
                  <a:pt x="75" y="157"/>
                  <a:pt x="74" y="139"/>
                </a:cubicBezTo>
                <a:moveTo>
                  <a:pt x="130" y="194"/>
                </a:moveTo>
                <a:cubicBezTo>
                  <a:pt x="130" y="256"/>
                  <a:pt x="130" y="256"/>
                  <a:pt x="130" y="256"/>
                </a:cubicBezTo>
                <a:cubicBezTo>
                  <a:pt x="112" y="241"/>
                  <a:pt x="98" y="222"/>
                  <a:pt x="89" y="201"/>
                </a:cubicBezTo>
                <a:cubicBezTo>
                  <a:pt x="102" y="197"/>
                  <a:pt x="116" y="195"/>
                  <a:pt x="130" y="194"/>
                </a:cubicBezTo>
                <a:moveTo>
                  <a:pt x="139" y="256"/>
                </a:moveTo>
                <a:cubicBezTo>
                  <a:pt x="139" y="194"/>
                  <a:pt x="139" y="194"/>
                  <a:pt x="139" y="194"/>
                </a:cubicBezTo>
                <a:cubicBezTo>
                  <a:pt x="153" y="195"/>
                  <a:pt x="167" y="197"/>
                  <a:pt x="180" y="201"/>
                </a:cubicBezTo>
                <a:cubicBezTo>
                  <a:pt x="171" y="222"/>
                  <a:pt x="157" y="241"/>
                  <a:pt x="139" y="256"/>
                </a:cubicBezTo>
                <a:moveTo>
                  <a:pt x="139" y="185"/>
                </a:moveTo>
                <a:cubicBezTo>
                  <a:pt x="139" y="139"/>
                  <a:pt x="139" y="139"/>
                  <a:pt x="139" y="13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94" y="157"/>
                  <a:pt x="191" y="175"/>
                  <a:pt x="184" y="192"/>
                </a:cubicBezTo>
                <a:cubicBezTo>
                  <a:pt x="170" y="188"/>
                  <a:pt x="155" y="186"/>
                  <a:pt x="139" y="185"/>
                </a:cubicBezTo>
                <a:moveTo>
                  <a:pt x="204" y="139"/>
                </a:moveTo>
                <a:cubicBezTo>
                  <a:pt x="260" y="139"/>
                  <a:pt x="260" y="139"/>
                  <a:pt x="260" y="139"/>
                </a:cubicBezTo>
                <a:cubicBezTo>
                  <a:pt x="259" y="167"/>
                  <a:pt x="248" y="194"/>
                  <a:pt x="230" y="214"/>
                </a:cubicBezTo>
                <a:cubicBezTo>
                  <a:pt x="219" y="206"/>
                  <a:pt x="206" y="200"/>
                  <a:pt x="193" y="195"/>
                </a:cubicBezTo>
                <a:cubicBezTo>
                  <a:pt x="200" y="177"/>
                  <a:pt x="203" y="158"/>
                  <a:pt x="204" y="139"/>
                </a:cubicBezTo>
                <a:moveTo>
                  <a:pt x="45" y="221"/>
                </a:moveTo>
                <a:cubicBezTo>
                  <a:pt x="56" y="214"/>
                  <a:pt x="68" y="208"/>
                  <a:pt x="80" y="204"/>
                </a:cubicBezTo>
                <a:cubicBezTo>
                  <a:pt x="89" y="224"/>
                  <a:pt x="102" y="243"/>
                  <a:pt x="118" y="258"/>
                </a:cubicBezTo>
                <a:cubicBezTo>
                  <a:pt x="90" y="254"/>
                  <a:pt x="64" y="241"/>
                  <a:pt x="45" y="221"/>
                </a:cubicBezTo>
                <a:moveTo>
                  <a:pt x="151" y="258"/>
                </a:moveTo>
                <a:cubicBezTo>
                  <a:pt x="167" y="243"/>
                  <a:pt x="180" y="224"/>
                  <a:pt x="189" y="204"/>
                </a:cubicBezTo>
                <a:cubicBezTo>
                  <a:pt x="201" y="208"/>
                  <a:pt x="213" y="214"/>
                  <a:pt x="224" y="221"/>
                </a:cubicBezTo>
                <a:cubicBezTo>
                  <a:pt x="205" y="241"/>
                  <a:pt x="179" y="254"/>
                  <a:pt x="151" y="25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96C5586-D0FC-445A-BC97-892E0B0DA7E9}"/>
              </a:ext>
            </a:extLst>
          </p:cNvPr>
          <p:cNvGrpSpPr/>
          <p:nvPr/>
        </p:nvGrpSpPr>
        <p:grpSpPr>
          <a:xfrm>
            <a:off x="11218578" y="6568575"/>
            <a:ext cx="1184437" cy="138599"/>
            <a:chOff x="5583442" y="1730683"/>
            <a:chExt cx="1184437" cy="13859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EAEF499-8D30-49D4-AC5B-D816B5333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C386F5-75C7-4165-979D-39913417725D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DF6C42-FE70-441E-951C-470EDBCA74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1DAEB0-CCD1-4A03-8BCE-A1B13A07ED3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5DD4CDB-DF40-4C01-A4B4-D0FDD0561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574990-DAF1-4E4F-AAA9-23D2BDB19D99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D80E04-8BA6-4AA0-BF0F-FAD23C53D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42">
            <a:extLst>
              <a:ext uri="{FF2B5EF4-FFF2-40B4-BE49-F238E27FC236}">
                <a16:creationId xmlns:a16="http://schemas.microsoft.com/office/drawing/2014/main" id="{044CB112-9D97-45E3-B769-8DF263C8A423}"/>
              </a:ext>
            </a:extLst>
          </p:cNvPr>
          <p:cNvGrpSpPr/>
          <p:nvPr/>
        </p:nvGrpSpPr>
        <p:grpSpPr>
          <a:xfrm>
            <a:off x="-161083" y="149506"/>
            <a:ext cx="1184437" cy="138599"/>
            <a:chOff x="5583442" y="1730683"/>
            <a:chExt cx="1184437" cy="138599"/>
          </a:xfrm>
        </p:grpSpPr>
        <p:cxnSp>
          <p:nvCxnSpPr>
            <p:cNvPr id="52" name="Straight Connector 43">
              <a:extLst>
                <a:ext uri="{FF2B5EF4-FFF2-40B4-BE49-F238E27FC236}">
                  <a16:creationId xmlns:a16="http://schemas.microsoft.com/office/drawing/2014/main" id="{AD90808A-D32B-4D5A-AAF6-B250E3E7A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44">
              <a:extLst>
                <a:ext uri="{FF2B5EF4-FFF2-40B4-BE49-F238E27FC236}">
                  <a16:creationId xmlns:a16="http://schemas.microsoft.com/office/drawing/2014/main" id="{167264A0-D573-475E-BC6D-1C798845A5C0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45">
              <a:extLst>
                <a:ext uri="{FF2B5EF4-FFF2-40B4-BE49-F238E27FC236}">
                  <a16:creationId xmlns:a16="http://schemas.microsoft.com/office/drawing/2014/main" id="{D0397E97-EA31-48EB-AB6C-1C71979B3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46">
              <a:extLst>
                <a:ext uri="{FF2B5EF4-FFF2-40B4-BE49-F238E27FC236}">
                  <a16:creationId xmlns:a16="http://schemas.microsoft.com/office/drawing/2014/main" id="{0975CC01-FA97-4543-B876-17FC2689AA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6DCCBED4-F466-4313-9EDF-83BFE95E5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933FD04D-5ED4-4976-A989-7B3C81AC881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DEEB4BD1-E704-49BF-97AC-52E20923F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E9AA441-3BDD-459B-9085-03E5D4E85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71" y="1205131"/>
            <a:ext cx="9329057" cy="52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4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>
            <a:extLst>
              <a:ext uri="{FF2B5EF4-FFF2-40B4-BE49-F238E27FC236}">
                <a16:creationId xmlns:a16="http://schemas.microsoft.com/office/drawing/2014/main" id="{3752A49C-E423-4873-8BB5-F3FA56282B56}"/>
              </a:ext>
            </a:extLst>
          </p:cNvPr>
          <p:cNvSpPr/>
          <p:nvPr/>
        </p:nvSpPr>
        <p:spPr>
          <a:xfrm>
            <a:off x="0" y="-6828"/>
            <a:ext cx="12192000" cy="68648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F0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5086164" y="98798"/>
            <a:ext cx="2363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chemeClr val="bg1">
                    <a:alpha val="82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</a:t>
            </a:r>
            <a:endParaRPr lang="en-US" sz="4000" b="1" dirty="0">
              <a:solidFill>
                <a:schemeClr val="bg1">
                  <a:alpha val="82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E215FF40-5581-436A-8283-89A1DC536448}"/>
              </a:ext>
            </a:extLst>
          </p:cNvPr>
          <p:cNvSpPr>
            <a:spLocks noEditPoints="1"/>
          </p:cNvSpPr>
          <p:nvPr/>
        </p:nvSpPr>
        <p:spPr bwMode="auto">
          <a:xfrm>
            <a:off x="4579069" y="131293"/>
            <a:ext cx="690575" cy="642897"/>
          </a:xfrm>
          <a:custGeom>
            <a:avLst/>
            <a:gdLst>
              <a:gd name="T0" fmla="*/ 269 w 269"/>
              <a:gd name="T1" fmla="*/ 134 h 268"/>
              <a:gd name="T2" fmla="*/ 232 w 269"/>
              <a:gd name="T3" fmla="*/ 42 h 268"/>
              <a:gd name="T4" fmla="*/ 137 w 269"/>
              <a:gd name="T5" fmla="*/ 0 h 268"/>
              <a:gd name="T6" fmla="*/ 133 w 269"/>
              <a:gd name="T7" fmla="*/ 0 h 268"/>
              <a:gd name="T8" fmla="*/ 37 w 269"/>
              <a:gd name="T9" fmla="*/ 42 h 268"/>
              <a:gd name="T10" fmla="*/ 37 w 269"/>
              <a:gd name="T11" fmla="*/ 42 h 268"/>
              <a:gd name="T12" fmla="*/ 34 w 269"/>
              <a:gd name="T13" fmla="*/ 223 h 268"/>
              <a:gd name="T14" fmla="*/ 34 w 269"/>
              <a:gd name="T15" fmla="*/ 224 h 268"/>
              <a:gd name="T16" fmla="*/ 133 w 269"/>
              <a:gd name="T17" fmla="*/ 268 h 268"/>
              <a:gd name="T18" fmla="*/ 137 w 269"/>
              <a:gd name="T19" fmla="*/ 268 h 268"/>
              <a:gd name="T20" fmla="*/ 139 w 269"/>
              <a:gd name="T21" fmla="*/ 268 h 268"/>
              <a:gd name="T22" fmla="*/ 235 w 269"/>
              <a:gd name="T23" fmla="*/ 223 h 268"/>
              <a:gd name="T24" fmla="*/ 10 w 269"/>
              <a:gd name="T25" fmla="*/ 139 h 268"/>
              <a:gd name="T26" fmla="*/ 76 w 269"/>
              <a:gd name="T27" fmla="*/ 195 h 268"/>
              <a:gd name="T28" fmla="*/ 10 w 269"/>
              <a:gd name="T29" fmla="*/ 139 h 268"/>
              <a:gd name="T30" fmla="*/ 78 w 269"/>
              <a:gd name="T31" fmla="*/ 69 h 268"/>
              <a:gd name="T32" fmla="*/ 10 w 269"/>
              <a:gd name="T33" fmla="*/ 129 h 268"/>
              <a:gd name="T34" fmla="*/ 260 w 269"/>
              <a:gd name="T35" fmla="*/ 129 h 268"/>
              <a:gd name="T36" fmla="*/ 191 w 269"/>
              <a:gd name="T37" fmla="*/ 69 h 268"/>
              <a:gd name="T38" fmla="*/ 260 w 269"/>
              <a:gd name="T39" fmla="*/ 129 h 268"/>
              <a:gd name="T40" fmla="*/ 91 w 269"/>
              <a:gd name="T41" fmla="*/ 63 h 268"/>
              <a:gd name="T42" fmla="*/ 130 w 269"/>
              <a:gd name="T43" fmla="*/ 69 h 268"/>
              <a:gd name="T44" fmla="*/ 130 w 269"/>
              <a:gd name="T45" fmla="*/ 129 h 268"/>
              <a:gd name="T46" fmla="*/ 87 w 269"/>
              <a:gd name="T47" fmla="*/ 72 h 268"/>
              <a:gd name="T48" fmla="*/ 139 w 269"/>
              <a:gd name="T49" fmla="*/ 78 h 268"/>
              <a:gd name="T50" fmla="*/ 195 w 269"/>
              <a:gd name="T51" fmla="*/ 129 h 268"/>
              <a:gd name="T52" fmla="*/ 139 w 269"/>
              <a:gd name="T53" fmla="*/ 78 h 268"/>
              <a:gd name="T54" fmla="*/ 139 w 269"/>
              <a:gd name="T55" fmla="*/ 12 h 268"/>
              <a:gd name="T56" fmla="*/ 139 w 269"/>
              <a:gd name="T57" fmla="*/ 69 h 268"/>
              <a:gd name="T58" fmla="*/ 151 w 269"/>
              <a:gd name="T59" fmla="*/ 10 h 268"/>
              <a:gd name="T60" fmla="*/ 187 w 269"/>
              <a:gd name="T61" fmla="*/ 60 h 268"/>
              <a:gd name="T62" fmla="*/ 48 w 269"/>
              <a:gd name="T63" fmla="*/ 44 h 268"/>
              <a:gd name="T64" fmla="*/ 82 w 269"/>
              <a:gd name="T65" fmla="*/ 60 h 268"/>
              <a:gd name="T66" fmla="*/ 130 w 269"/>
              <a:gd name="T67" fmla="*/ 139 h 268"/>
              <a:gd name="T68" fmla="*/ 85 w 269"/>
              <a:gd name="T69" fmla="*/ 192 h 268"/>
              <a:gd name="T70" fmla="*/ 130 w 269"/>
              <a:gd name="T71" fmla="*/ 194 h 268"/>
              <a:gd name="T72" fmla="*/ 89 w 269"/>
              <a:gd name="T73" fmla="*/ 201 h 268"/>
              <a:gd name="T74" fmla="*/ 139 w 269"/>
              <a:gd name="T75" fmla="*/ 256 h 268"/>
              <a:gd name="T76" fmla="*/ 180 w 269"/>
              <a:gd name="T77" fmla="*/ 201 h 268"/>
              <a:gd name="T78" fmla="*/ 139 w 269"/>
              <a:gd name="T79" fmla="*/ 185 h 268"/>
              <a:gd name="T80" fmla="*/ 195 w 269"/>
              <a:gd name="T81" fmla="*/ 139 h 268"/>
              <a:gd name="T82" fmla="*/ 139 w 269"/>
              <a:gd name="T83" fmla="*/ 185 h 268"/>
              <a:gd name="T84" fmla="*/ 260 w 269"/>
              <a:gd name="T85" fmla="*/ 139 h 268"/>
              <a:gd name="T86" fmla="*/ 193 w 269"/>
              <a:gd name="T87" fmla="*/ 195 h 268"/>
              <a:gd name="T88" fmla="*/ 45 w 269"/>
              <a:gd name="T89" fmla="*/ 221 h 268"/>
              <a:gd name="T90" fmla="*/ 118 w 269"/>
              <a:gd name="T91" fmla="*/ 258 h 268"/>
              <a:gd name="T92" fmla="*/ 151 w 269"/>
              <a:gd name="T93" fmla="*/ 258 h 268"/>
              <a:gd name="T94" fmla="*/ 224 w 269"/>
              <a:gd name="T95" fmla="*/ 221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9" h="268">
                <a:moveTo>
                  <a:pt x="235" y="223"/>
                </a:moveTo>
                <a:cubicBezTo>
                  <a:pt x="256" y="199"/>
                  <a:pt x="269" y="168"/>
                  <a:pt x="269" y="134"/>
                </a:cubicBezTo>
                <a:cubicBezTo>
                  <a:pt x="269" y="99"/>
                  <a:pt x="255" y="66"/>
                  <a:pt x="233" y="42"/>
                </a:cubicBezTo>
                <a:cubicBezTo>
                  <a:pt x="232" y="42"/>
                  <a:pt x="232" y="42"/>
                  <a:pt x="232" y="42"/>
                </a:cubicBezTo>
                <a:cubicBezTo>
                  <a:pt x="209" y="17"/>
                  <a:pt x="176" y="1"/>
                  <a:pt x="139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6" y="0"/>
                  <a:pt x="135" y="0"/>
                  <a:pt x="135" y="0"/>
                </a:cubicBezTo>
                <a:cubicBezTo>
                  <a:pt x="134" y="0"/>
                  <a:pt x="133" y="0"/>
                  <a:pt x="13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93" y="1"/>
                  <a:pt x="60" y="17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14" y="66"/>
                  <a:pt x="0" y="99"/>
                  <a:pt x="0" y="134"/>
                </a:cubicBezTo>
                <a:cubicBezTo>
                  <a:pt x="0" y="168"/>
                  <a:pt x="13" y="199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4" y="223"/>
                  <a:pt x="34" y="223"/>
                  <a:pt x="34" y="224"/>
                </a:cubicBezTo>
                <a:cubicBezTo>
                  <a:pt x="58" y="250"/>
                  <a:pt x="92" y="267"/>
                  <a:pt x="130" y="268"/>
                </a:cubicBezTo>
                <a:cubicBezTo>
                  <a:pt x="133" y="268"/>
                  <a:pt x="133" y="268"/>
                  <a:pt x="133" y="268"/>
                </a:cubicBezTo>
                <a:cubicBezTo>
                  <a:pt x="133" y="268"/>
                  <a:pt x="134" y="268"/>
                  <a:pt x="135" y="268"/>
                </a:cubicBezTo>
                <a:cubicBezTo>
                  <a:pt x="135" y="268"/>
                  <a:pt x="136" y="268"/>
                  <a:pt x="137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77" y="267"/>
                  <a:pt x="211" y="250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moveTo>
                  <a:pt x="10" y="139"/>
                </a:moveTo>
                <a:cubicBezTo>
                  <a:pt x="65" y="139"/>
                  <a:pt x="65" y="139"/>
                  <a:pt x="65" y="139"/>
                </a:cubicBezTo>
                <a:cubicBezTo>
                  <a:pt x="66" y="158"/>
                  <a:pt x="70" y="177"/>
                  <a:pt x="76" y="195"/>
                </a:cubicBezTo>
                <a:cubicBezTo>
                  <a:pt x="63" y="200"/>
                  <a:pt x="51" y="206"/>
                  <a:pt x="39" y="214"/>
                </a:cubicBezTo>
                <a:cubicBezTo>
                  <a:pt x="21" y="194"/>
                  <a:pt x="11" y="167"/>
                  <a:pt x="10" y="139"/>
                </a:cubicBezTo>
                <a:moveTo>
                  <a:pt x="41" y="51"/>
                </a:moveTo>
                <a:cubicBezTo>
                  <a:pt x="53" y="58"/>
                  <a:pt x="65" y="64"/>
                  <a:pt x="78" y="69"/>
                </a:cubicBezTo>
                <a:cubicBezTo>
                  <a:pt x="70" y="88"/>
                  <a:pt x="66" y="108"/>
                  <a:pt x="65" y="129"/>
                </a:cubicBezTo>
                <a:cubicBezTo>
                  <a:pt x="10" y="129"/>
                  <a:pt x="10" y="129"/>
                  <a:pt x="10" y="129"/>
                </a:cubicBezTo>
                <a:cubicBezTo>
                  <a:pt x="11" y="99"/>
                  <a:pt x="22" y="72"/>
                  <a:pt x="41" y="51"/>
                </a:cubicBezTo>
                <a:moveTo>
                  <a:pt x="260" y="129"/>
                </a:moveTo>
                <a:cubicBezTo>
                  <a:pt x="204" y="129"/>
                  <a:pt x="204" y="129"/>
                  <a:pt x="204" y="129"/>
                </a:cubicBezTo>
                <a:cubicBezTo>
                  <a:pt x="203" y="108"/>
                  <a:pt x="199" y="88"/>
                  <a:pt x="191" y="69"/>
                </a:cubicBezTo>
                <a:cubicBezTo>
                  <a:pt x="204" y="64"/>
                  <a:pt x="216" y="58"/>
                  <a:pt x="228" y="51"/>
                </a:cubicBezTo>
                <a:cubicBezTo>
                  <a:pt x="247" y="72"/>
                  <a:pt x="259" y="99"/>
                  <a:pt x="260" y="129"/>
                </a:cubicBezTo>
                <a:moveTo>
                  <a:pt x="130" y="69"/>
                </a:moveTo>
                <a:cubicBezTo>
                  <a:pt x="117" y="69"/>
                  <a:pt x="103" y="67"/>
                  <a:pt x="91" y="63"/>
                </a:cubicBezTo>
                <a:cubicBezTo>
                  <a:pt x="100" y="44"/>
                  <a:pt x="113" y="26"/>
                  <a:pt x="130" y="12"/>
                </a:cubicBezTo>
                <a:lnTo>
                  <a:pt x="130" y="69"/>
                </a:lnTo>
                <a:close/>
                <a:moveTo>
                  <a:pt x="130" y="78"/>
                </a:moveTo>
                <a:cubicBezTo>
                  <a:pt x="130" y="129"/>
                  <a:pt x="130" y="129"/>
                  <a:pt x="130" y="129"/>
                </a:cubicBezTo>
                <a:cubicBezTo>
                  <a:pt x="74" y="129"/>
                  <a:pt x="74" y="129"/>
                  <a:pt x="74" y="129"/>
                </a:cubicBezTo>
                <a:cubicBezTo>
                  <a:pt x="75" y="109"/>
                  <a:pt x="79" y="90"/>
                  <a:pt x="87" y="72"/>
                </a:cubicBezTo>
                <a:cubicBezTo>
                  <a:pt x="101" y="76"/>
                  <a:pt x="115" y="78"/>
                  <a:pt x="130" y="78"/>
                </a:cubicBezTo>
                <a:moveTo>
                  <a:pt x="139" y="78"/>
                </a:moveTo>
                <a:cubicBezTo>
                  <a:pt x="154" y="78"/>
                  <a:pt x="168" y="76"/>
                  <a:pt x="182" y="72"/>
                </a:cubicBezTo>
                <a:cubicBezTo>
                  <a:pt x="190" y="90"/>
                  <a:pt x="194" y="109"/>
                  <a:pt x="195" y="129"/>
                </a:cubicBezTo>
                <a:cubicBezTo>
                  <a:pt x="139" y="129"/>
                  <a:pt x="139" y="129"/>
                  <a:pt x="139" y="129"/>
                </a:cubicBezTo>
                <a:lnTo>
                  <a:pt x="139" y="78"/>
                </a:lnTo>
                <a:close/>
                <a:moveTo>
                  <a:pt x="139" y="69"/>
                </a:moveTo>
                <a:cubicBezTo>
                  <a:pt x="139" y="12"/>
                  <a:pt x="139" y="12"/>
                  <a:pt x="139" y="12"/>
                </a:cubicBezTo>
                <a:cubicBezTo>
                  <a:pt x="156" y="26"/>
                  <a:pt x="169" y="44"/>
                  <a:pt x="178" y="63"/>
                </a:cubicBezTo>
                <a:cubicBezTo>
                  <a:pt x="166" y="67"/>
                  <a:pt x="153" y="69"/>
                  <a:pt x="139" y="69"/>
                </a:cubicBezTo>
                <a:moveTo>
                  <a:pt x="187" y="60"/>
                </a:moveTo>
                <a:cubicBezTo>
                  <a:pt x="179" y="42"/>
                  <a:pt x="166" y="25"/>
                  <a:pt x="151" y="10"/>
                </a:cubicBezTo>
                <a:cubicBezTo>
                  <a:pt x="178" y="14"/>
                  <a:pt x="202" y="26"/>
                  <a:pt x="221" y="44"/>
                </a:cubicBezTo>
                <a:cubicBezTo>
                  <a:pt x="211" y="51"/>
                  <a:pt x="199" y="56"/>
                  <a:pt x="187" y="60"/>
                </a:cubicBezTo>
                <a:moveTo>
                  <a:pt x="82" y="60"/>
                </a:moveTo>
                <a:cubicBezTo>
                  <a:pt x="70" y="56"/>
                  <a:pt x="59" y="51"/>
                  <a:pt x="48" y="44"/>
                </a:cubicBezTo>
                <a:cubicBezTo>
                  <a:pt x="67" y="26"/>
                  <a:pt x="91" y="14"/>
                  <a:pt x="118" y="10"/>
                </a:cubicBezTo>
                <a:cubicBezTo>
                  <a:pt x="103" y="25"/>
                  <a:pt x="91" y="42"/>
                  <a:pt x="82" y="60"/>
                </a:cubicBezTo>
                <a:moveTo>
                  <a:pt x="74" y="139"/>
                </a:moveTo>
                <a:cubicBezTo>
                  <a:pt x="130" y="139"/>
                  <a:pt x="130" y="139"/>
                  <a:pt x="130" y="139"/>
                </a:cubicBezTo>
                <a:cubicBezTo>
                  <a:pt x="130" y="185"/>
                  <a:pt x="130" y="185"/>
                  <a:pt x="130" y="185"/>
                </a:cubicBezTo>
                <a:cubicBezTo>
                  <a:pt x="115" y="186"/>
                  <a:pt x="100" y="188"/>
                  <a:pt x="85" y="192"/>
                </a:cubicBezTo>
                <a:cubicBezTo>
                  <a:pt x="79" y="175"/>
                  <a:pt x="75" y="157"/>
                  <a:pt x="74" y="139"/>
                </a:cubicBezTo>
                <a:moveTo>
                  <a:pt x="130" y="194"/>
                </a:moveTo>
                <a:cubicBezTo>
                  <a:pt x="130" y="256"/>
                  <a:pt x="130" y="256"/>
                  <a:pt x="130" y="256"/>
                </a:cubicBezTo>
                <a:cubicBezTo>
                  <a:pt x="112" y="241"/>
                  <a:pt x="98" y="222"/>
                  <a:pt x="89" y="201"/>
                </a:cubicBezTo>
                <a:cubicBezTo>
                  <a:pt x="102" y="197"/>
                  <a:pt x="116" y="195"/>
                  <a:pt x="130" y="194"/>
                </a:cubicBezTo>
                <a:moveTo>
                  <a:pt x="139" y="256"/>
                </a:moveTo>
                <a:cubicBezTo>
                  <a:pt x="139" y="194"/>
                  <a:pt x="139" y="194"/>
                  <a:pt x="139" y="194"/>
                </a:cubicBezTo>
                <a:cubicBezTo>
                  <a:pt x="153" y="195"/>
                  <a:pt x="167" y="197"/>
                  <a:pt x="180" y="201"/>
                </a:cubicBezTo>
                <a:cubicBezTo>
                  <a:pt x="171" y="222"/>
                  <a:pt x="157" y="241"/>
                  <a:pt x="139" y="256"/>
                </a:cubicBezTo>
                <a:moveTo>
                  <a:pt x="139" y="185"/>
                </a:moveTo>
                <a:cubicBezTo>
                  <a:pt x="139" y="139"/>
                  <a:pt x="139" y="139"/>
                  <a:pt x="139" y="13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94" y="157"/>
                  <a:pt x="191" y="175"/>
                  <a:pt x="184" y="192"/>
                </a:cubicBezTo>
                <a:cubicBezTo>
                  <a:pt x="170" y="188"/>
                  <a:pt x="155" y="186"/>
                  <a:pt x="139" y="185"/>
                </a:cubicBezTo>
                <a:moveTo>
                  <a:pt x="204" y="139"/>
                </a:moveTo>
                <a:cubicBezTo>
                  <a:pt x="260" y="139"/>
                  <a:pt x="260" y="139"/>
                  <a:pt x="260" y="139"/>
                </a:cubicBezTo>
                <a:cubicBezTo>
                  <a:pt x="259" y="167"/>
                  <a:pt x="248" y="194"/>
                  <a:pt x="230" y="214"/>
                </a:cubicBezTo>
                <a:cubicBezTo>
                  <a:pt x="219" y="206"/>
                  <a:pt x="206" y="200"/>
                  <a:pt x="193" y="195"/>
                </a:cubicBezTo>
                <a:cubicBezTo>
                  <a:pt x="200" y="177"/>
                  <a:pt x="203" y="158"/>
                  <a:pt x="204" y="139"/>
                </a:cubicBezTo>
                <a:moveTo>
                  <a:pt x="45" y="221"/>
                </a:moveTo>
                <a:cubicBezTo>
                  <a:pt x="56" y="214"/>
                  <a:pt x="68" y="208"/>
                  <a:pt x="80" y="204"/>
                </a:cubicBezTo>
                <a:cubicBezTo>
                  <a:pt x="89" y="224"/>
                  <a:pt x="102" y="243"/>
                  <a:pt x="118" y="258"/>
                </a:cubicBezTo>
                <a:cubicBezTo>
                  <a:pt x="90" y="254"/>
                  <a:pt x="64" y="241"/>
                  <a:pt x="45" y="221"/>
                </a:cubicBezTo>
                <a:moveTo>
                  <a:pt x="151" y="258"/>
                </a:moveTo>
                <a:cubicBezTo>
                  <a:pt x="167" y="243"/>
                  <a:pt x="180" y="224"/>
                  <a:pt x="189" y="204"/>
                </a:cubicBezTo>
                <a:cubicBezTo>
                  <a:pt x="201" y="208"/>
                  <a:pt x="213" y="214"/>
                  <a:pt x="224" y="221"/>
                </a:cubicBezTo>
                <a:cubicBezTo>
                  <a:pt x="205" y="241"/>
                  <a:pt x="179" y="254"/>
                  <a:pt x="151" y="25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96C5586-D0FC-445A-BC97-892E0B0DA7E9}"/>
              </a:ext>
            </a:extLst>
          </p:cNvPr>
          <p:cNvGrpSpPr/>
          <p:nvPr/>
        </p:nvGrpSpPr>
        <p:grpSpPr>
          <a:xfrm>
            <a:off x="11218578" y="6568575"/>
            <a:ext cx="1184437" cy="138599"/>
            <a:chOff x="5583442" y="1730683"/>
            <a:chExt cx="1184437" cy="13859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EAEF499-8D30-49D4-AC5B-D816B5333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C386F5-75C7-4165-979D-39913417725D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DF6C42-FE70-441E-951C-470EDBCA74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1DAEB0-CCD1-4A03-8BCE-A1B13A07ED3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5DD4CDB-DF40-4C01-A4B4-D0FDD0561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574990-DAF1-4E4F-AAA9-23D2BDB19D99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D80E04-8BA6-4AA0-BF0F-FAD23C53D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42">
            <a:extLst>
              <a:ext uri="{FF2B5EF4-FFF2-40B4-BE49-F238E27FC236}">
                <a16:creationId xmlns:a16="http://schemas.microsoft.com/office/drawing/2014/main" id="{044CB112-9D97-45E3-B769-8DF263C8A423}"/>
              </a:ext>
            </a:extLst>
          </p:cNvPr>
          <p:cNvGrpSpPr/>
          <p:nvPr/>
        </p:nvGrpSpPr>
        <p:grpSpPr>
          <a:xfrm>
            <a:off x="-161083" y="149506"/>
            <a:ext cx="1184437" cy="138599"/>
            <a:chOff x="5583442" y="1730683"/>
            <a:chExt cx="1184437" cy="138599"/>
          </a:xfrm>
        </p:grpSpPr>
        <p:cxnSp>
          <p:nvCxnSpPr>
            <p:cNvPr id="52" name="Straight Connector 43">
              <a:extLst>
                <a:ext uri="{FF2B5EF4-FFF2-40B4-BE49-F238E27FC236}">
                  <a16:creationId xmlns:a16="http://schemas.microsoft.com/office/drawing/2014/main" id="{AD90808A-D32B-4D5A-AAF6-B250E3E7A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44">
              <a:extLst>
                <a:ext uri="{FF2B5EF4-FFF2-40B4-BE49-F238E27FC236}">
                  <a16:creationId xmlns:a16="http://schemas.microsoft.com/office/drawing/2014/main" id="{167264A0-D573-475E-BC6D-1C798845A5C0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45">
              <a:extLst>
                <a:ext uri="{FF2B5EF4-FFF2-40B4-BE49-F238E27FC236}">
                  <a16:creationId xmlns:a16="http://schemas.microsoft.com/office/drawing/2014/main" id="{D0397E97-EA31-48EB-AB6C-1C71979B3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46">
              <a:extLst>
                <a:ext uri="{FF2B5EF4-FFF2-40B4-BE49-F238E27FC236}">
                  <a16:creationId xmlns:a16="http://schemas.microsoft.com/office/drawing/2014/main" id="{0975CC01-FA97-4543-B876-17FC2689AA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6DCCBED4-F466-4313-9EDF-83BFE95E5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933FD04D-5ED4-4976-A989-7B3C81AC881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DEEB4BD1-E704-49BF-97AC-52E20923F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8800D5F6-97A9-41CE-B150-6FFF483F0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79" y="1202119"/>
            <a:ext cx="9223041" cy="51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DB7DFE7-9147-4EBF-A14D-873D50B969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1" t="4843" b="42854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2B91A-C17E-44E3-B8C6-B9CDAEF0AAAC}"/>
              </a:ext>
            </a:extLst>
          </p:cNvPr>
          <p:cNvSpPr txBox="1"/>
          <p:nvPr/>
        </p:nvSpPr>
        <p:spPr>
          <a:xfrm>
            <a:off x="0" y="19282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登入登出註冊</a:t>
            </a:r>
            <a:endParaRPr lang="en-US" sz="45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A1827B-DD4E-4DAD-953A-23E7CD441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82" y="1288473"/>
            <a:ext cx="9259760" cy="52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30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A617372-E897-40D0-9ABB-A0C0243BD59B}"/>
              </a:ext>
            </a:extLst>
          </p:cNvPr>
          <p:cNvSpPr/>
          <p:nvPr/>
        </p:nvSpPr>
        <p:spPr>
          <a:xfrm>
            <a:off x="8749195" y="2674127"/>
            <a:ext cx="2209800" cy="2209800"/>
          </a:xfrm>
          <a:prstGeom prst="ellipse">
            <a:avLst/>
          </a:prstGeom>
          <a:solidFill>
            <a:srgbClr val="D3E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515F55-7C88-4ACA-BF5E-6246C0AA9B08}"/>
              </a:ext>
            </a:extLst>
          </p:cNvPr>
          <p:cNvSpPr/>
          <p:nvPr/>
        </p:nvSpPr>
        <p:spPr>
          <a:xfrm>
            <a:off x="6856895" y="2674127"/>
            <a:ext cx="2209800" cy="2209800"/>
          </a:xfrm>
          <a:prstGeom prst="ellipse">
            <a:avLst/>
          </a:prstGeom>
          <a:solidFill>
            <a:srgbClr val="A5A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主題配色</a:t>
            </a:r>
            <a:endParaRPr lang="en-US" sz="45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E3EF45-B5C0-4AA5-8A17-E394B3082895}"/>
              </a:ext>
            </a:extLst>
          </p:cNvPr>
          <p:cNvSpPr/>
          <p:nvPr/>
        </p:nvSpPr>
        <p:spPr>
          <a:xfrm>
            <a:off x="4964595" y="2674127"/>
            <a:ext cx="2209800" cy="2209800"/>
          </a:xfrm>
          <a:prstGeom prst="ellipse">
            <a:avLst/>
          </a:prstGeom>
          <a:solidFill>
            <a:srgbClr val="EBD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4E6E4D-52C9-4450-811E-76C106CA42D4}"/>
              </a:ext>
            </a:extLst>
          </p:cNvPr>
          <p:cNvSpPr/>
          <p:nvPr/>
        </p:nvSpPr>
        <p:spPr>
          <a:xfrm>
            <a:off x="3072295" y="2674127"/>
            <a:ext cx="2209800" cy="2209800"/>
          </a:xfrm>
          <a:prstGeom prst="ellipse">
            <a:avLst/>
          </a:prstGeom>
          <a:solidFill>
            <a:srgbClr val="9E8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CACD08-900F-4190-9ABC-9D8DDF6DB1B7}"/>
              </a:ext>
            </a:extLst>
          </p:cNvPr>
          <p:cNvSpPr/>
          <p:nvPr/>
        </p:nvSpPr>
        <p:spPr>
          <a:xfrm>
            <a:off x="1179995" y="2674127"/>
            <a:ext cx="2209800" cy="2209800"/>
          </a:xfrm>
          <a:prstGeom prst="ellipse">
            <a:avLst/>
          </a:prstGeom>
          <a:solidFill>
            <a:srgbClr val="EBC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2D2528-FBFA-4B5B-9316-725E0488F2FB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0FF1ECD-849C-4349-9FE9-15ED2F142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E177F38-E5EB-4B1A-AEA0-F6D8F292D603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838185-58F3-43DF-A9B7-4C721BECF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C327131-B204-4924-8B12-710EC7A86531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832DAA-6643-4461-AB5C-2DA389F8A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FE811E2-00CF-4786-8FB1-82F8D9374CA4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A2235C-2ED9-4DEC-A91F-909771E78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C75782-7D4B-43FB-9C39-59FC6AF92E27}"/>
              </a:ext>
            </a:extLst>
          </p:cNvPr>
          <p:cNvSpPr txBox="1"/>
          <p:nvPr/>
        </p:nvSpPr>
        <p:spPr>
          <a:xfrm>
            <a:off x="1528492" y="3425084"/>
            <a:ext cx="151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#EBCB41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72541E-C1AB-4798-92F3-EBE5A409175F}"/>
              </a:ext>
            </a:extLst>
          </p:cNvPr>
          <p:cNvSpPr txBox="1"/>
          <p:nvPr/>
        </p:nvSpPr>
        <p:spPr>
          <a:xfrm>
            <a:off x="3420792" y="3425084"/>
            <a:ext cx="151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#9E8B49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70ABBB-B058-4314-9507-6E841E93EA65}"/>
              </a:ext>
            </a:extLst>
          </p:cNvPr>
          <p:cNvSpPr txBox="1"/>
          <p:nvPr/>
        </p:nvSpPr>
        <p:spPr>
          <a:xfrm>
            <a:off x="5313093" y="3425084"/>
            <a:ext cx="151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#EBDCA9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A17F62-18A3-40A0-90C8-2A99E59810FA}"/>
              </a:ext>
            </a:extLst>
          </p:cNvPr>
          <p:cNvSpPr txBox="1"/>
          <p:nvPr/>
        </p:nvSpPr>
        <p:spPr>
          <a:xfrm>
            <a:off x="7205392" y="3425084"/>
            <a:ext cx="151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#A5A773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9896E7-5FB3-430B-8285-9B12600E7784}"/>
              </a:ext>
            </a:extLst>
          </p:cNvPr>
          <p:cNvSpPr txBox="1"/>
          <p:nvPr/>
        </p:nvSpPr>
        <p:spPr>
          <a:xfrm>
            <a:off x="9097693" y="3425084"/>
            <a:ext cx="151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#D3EB6A</a:t>
            </a:r>
          </a:p>
        </p:txBody>
      </p:sp>
      <p:pic>
        <p:nvPicPr>
          <p:cNvPr id="39" name="Picture Placeholder 4">
            <a:extLst>
              <a:ext uri="{FF2B5EF4-FFF2-40B4-BE49-F238E27FC236}">
                <a16:creationId xmlns:a16="http://schemas.microsoft.com/office/drawing/2014/main" id="{F7C40695-1674-4DB3-A0EE-73A9208AD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0" b="17720"/>
          <a:stretch>
            <a:fillRect/>
          </a:stretch>
        </p:blipFill>
        <p:spPr>
          <a:xfrm>
            <a:off x="5146966" y="5354900"/>
            <a:ext cx="1845058" cy="1845058"/>
          </a:xfrm>
          <a:custGeom>
            <a:avLst/>
            <a:gdLst>
              <a:gd name="connsiteX0" fmla="*/ 1965536 w 3931072"/>
              <a:gd name="connsiteY0" fmla="*/ 0 h 3931072"/>
              <a:gd name="connsiteX1" fmla="*/ 3931072 w 3931072"/>
              <a:gd name="connsiteY1" fmla="*/ 1965536 h 3931072"/>
              <a:gd name="connsiteX2" fmla="*/ 1965536 w 3931072"/>
              <a:gd name="connsiteY2" fmla="*/ 3931072 h 3931072"/>
              <a:gd name="connsiteX3" fmla="*/ 0 w 3931072"/>
              <a:gd name="connsiteY3" fmla="*/ 1965536 h 3931072"/>
              <a:gd name="connsiteX4" fmla="*/ 1965536 w 3931072"/>
              <a:gd name="connsiteY4" fmla="*/ 0 h 393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1072" h="3931072">
                <a:moveTo>
                  <a:pt x="1965536" y="0"/>
                </a:moveTo>
                <a:cubicBezTo>
                  <a:pt x="3051072" y="0"/>
                  <a:pt x="3931072" y="880000"/>
                  <a:pt x="3931072" y="1965536"/>
                </a:cubicBezTo>
                <a:cubicBezTo>
                  <a:pt x="3931072" y="3051072"/>
                  <a:pt x="3051072" y="3931072"/>
                  <a:pt x="1965536" y="3931072"/>
                </a:cubicBezTo>
                <a:cubicBezTo>
                  <a:pt x="880000" y="3931072"/>
                  <a:pt x="0" y="3051072"/>
                  <a:pt x="0" y="1965536"/>
                </a:cubicBezTo>
                <a:cubicBezTo>
                  <a:pt x="0" y="880000"/>
                  <a:pt x="880000" y="0"/>
                  <a:pt x="19655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914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DB7DFE7-9147-4EBF-A14D-873D50B969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1" t="4843" b="42854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2B91A-C17E-44E3-B8C6-B9CDAEF0AAAC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45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2E2992-CF19-4A9D-AA15-B539F43A1B0B}"/>
              </a:ext>
            </a:extLst>
          </p:cNvPr>
          <p:cNvGrpSpPr/>
          <p:nvPr/>
        </p:nvGrpSpPr>
        <p:grpSpPr>
          <a:xfrm>
            <a:off x="5503781" y="1730683"/>
            <a:ext cx="1184437" cy="138599"/>
            <a:chOff x="5583442" y="1730683"/>
            <a:chExt cx="1184437" cy="13859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3CE81E-FA1B-4F6E-8DC6-8A99B3C9EE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F01AB81-1D13-48F8-9A97-FEB043CEF0B5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00932A5-B55B-4F15-BD89-1ED002EDE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1CE6C0-7F19-4733-BE3C-AFBFC570E6DD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4C244D-E03B-4141-8FFA-7DC541A9D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3EDA96B-690E-4E99-B8F8-62BD27AE9030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1010A4D-32D5-4F58-A7EA-3D6B4E02B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B25C86A-6114-4411-B23E-DCF111BC3295}"/>
              </a:ext>
            </a:extLst>
          </p:cNvPr>
          <p:cNvSpPr/>
          <p:nvPr/>
        </p:nvSpPr>
        <p:spPr>
          <a:xfrm>
            <a:off x="6434017" y="3524589"/>
            <a:ext cx="595086" cy="5950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BE9DF9-CCDE-4356-95A7-8B09A895FABD}"/>
              </a:ext>
            </a:extLst>
          </p:cNvPr>
          <p:cNvSpPr/>
          <p:nvPr/>
        </p:nvSpPr>
        <p:spPr>
          <a:xfrm>
            <a:off x="6449709" y="4309210"/>
            <a:ext cx="595086" cy="59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96C764-B303-4AB0-BAD0-590DAD178A87}"/>
              </a:ext>
            </a:extLst>
          </p:cNvPr>
          <p:cNvSpPr txBox="1"/>
          <p:nvPr/>
        </p:nvSpPr>
        <p:spPr>
          <a:xfrm>
            <a:off x="6464916" y="3577730"/>
            <a:ext cx="52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C2F939-0392-4338-B183-7A83ADF5867E}"/>
              </a:ext>
            </a:extLst>
          </p:cNvPr>
          <p:cNvSpPr txBox="1"/>
          <p:nvPr/>
        </p:nvSpPr>
        <p:spPr>
          <a:xfrm>
            <a:off x="6485657" y="4428964"/>
            <a:ext cx="52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F144E7-F0E3-4217-8EB5-53D571C6DC59}"/>
              </a:ext>
            </a:extLst>
          </p:cNvPr>
          <p:cNvSpPr txBox="1"/>
          <p:nvPr/>
        </p:nvSpPr>
        <p:spPr>
          <a:xfrm>
            <a:off x="7270048" y="3600330"/>
            <a:ext cx="3567096" cy="35464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草稿架構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F055DB1-740C-438B-8699-39875309BA6E}"/>
              </a:ext>
            </a:extLst>
          </p:cNvPr>
          <p:cNvSpPr txBox="1"/>
          <p:nvPr/>
        </p:nvSpPr>
        <p:spPr>
          <a:xfrm>
            <a:off x="7270048" y="4373846"/>
            <a:ext cx="2563296" cy="35464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主題配色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CD9482-81D5-43BF-83F3-94A7A3BEC0A5}"/>
              </a:ext>
            </a:extLst>
          </p:cNvPr>
          <p:cNvSpPr/>
          <p:nvPr/>
        </p:nvSpPr>
        <p:spPr>
          <a:xfrm>
            <a:off x="5384274" y="2745014"/>
            <a:ext cx="595086" cy="5950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5B37A31-E2B4-432B-A007-94E1966425C5}"/>
              </a:ext>
            </a:extLst>
          </p:cNvPr>
          <p:cNvSpPr/>
          <p:nvPr/>
        </p:nvSpPr>
        <p:spPr>
          <a:xfrm>
            <a:off x="5384274" y="3524589"/>
            <a:ext cx="595086" cy="59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142F6DD-C4DC-4727-A410-08DB1F513E8E}"/>
              </a:ext>
            </a:extLst>
          </p:cNvPr>
          <p:cNvSpPr/>
          <p:nvPr/>
        </p:nvSpPr>
        <p:spPr>
          <a:xfrm>
            <a:off x="5384274" y="4304164"/>
            <a:ext cx="595086" cy="5950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017213-E40E-4CEA-965B-1A58191541CE}"/>
              </a:ext>
            </a:extLst>
          </p:cNvPr>
          <p:cNvSpPr/>
          <p:nvPr/>
        </p:nvSpPr>
        <p:spPr>
          <a:xfrm>
            <a:off x="6404092" y="2725683"/>
            <a:ext cx="595086" cy="59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8A2D7B-580F-44BD-8326-B66D7A1CA2EE}"/>
              </a:ext>
            </a:extLst>
          </p:cNvPr>
          <p:cNvSpPr txBox="1"/>
          <p:nvPr/>
        </p:nvSpPr>
        <p:spPr>
          <a:xfrm>
            <a:off x="5410613" y="2808582"/>
            <a:ext cx="52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240367-0EE2-4261-B1A5-5C0D3C4D6C9F}"/>
              </a:ext>
            </a:extLst>
          </p:cNvPr>
          <p:cNvSpPr txBox="1"/>
          <p:nvPr/>
        </p:nvSpPr>
        <p:spPr>
          <a:xfrm>
            <a:off x="5420222" y="3600330"/>
            <a:ext cx="52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5DBCF8-4750-4AAE-BF56-F565ECCB37B3}"/>
              </a:ext>
            </a:extLst>
          </p:cNvPr>
          <p:cNvSpPr txBox="1"/>
          <p:nvPr/>
        </p:nvSpPr>
        <p:spPr>
          <a:xfrm>
            <a:off x="5420222" y="4343291"/>
            <a:ext cx="52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B0DF0A-6465-499D-879C-3ABFFC380125}"/>
              </a:ext>
            </a:extLst>
          </p:cNvPr>
          <p:cNvSpPr txBox="1"/>
          <p:nvPr/>
        </p:nvSpPr>
        <p:spPr>
          <a:xfrm>
            <a:off x="6426623" y="2783138"/>
            <a:ext cx="52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2A728D-C044-4AC8-8A8F-FC45CC79517B}"/>
              </a:ext>
            </a:extLst>
          </p:cNvPr>
          <p:cNvSpPr txBox="1"/>
          <p:nvPr/>
        </p:nvSpPr>
        <p:spPr>
          <a:xfrm>
            <a:off x="1522730" y="2815251"/>
            <a:ext cx="3634213" cy="354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2300"/>
              </a:lnSpc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主題介紹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2093A1-3F84-4FEE-BFC6-45EBECF4B53C}"/>
              </a:ext>
            </a:extLst>
          </p:cNvPr>
          <p:cNvSpPr txBox="1"/>
          <p:nvPr/>
        </p:nvSpPr>
        <p:spPr>
          <a:xfrm>
            <a:off x="2028516" y="4373846"/>
            <a:ext cx="3156531" cy="354649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2300"/>
              </a:lnSpc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改善想法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CB3826F-374D-49AB-A56B-5B99860BE451}"/>
              </a:ext>
            </a:extLst>
          </p:cNvPr>
          <p:cNvSpPr txBox="1"/>
          <p:nvPr/>
        </p:nvSpPr>
        <p:spPr>
          <a:xfrm>
            <a:off x="7270048" y="2814994"/>
            <a:ext cx="1079821" cy="38728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2300"/>
              </a:lnSpc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架構心智圖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B133FEE8-90D7-48AD-8456-7DAEAC122B28}"/>
              </a:ext>
            </a:extLst>
          </p:cNvPr>
          <p:cNvSpPr txBox="1"/>
          <p:nvPr/>
        </p:nvSpPr>
        <p:spPr>
          <a:xfrm>
            <a:off x="1522731" y="3603622"/>
            <a:ext cx="3634213" cy="354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r">
              <a:lnSpc>
                <a:spcPts val="2300"/>
              </a:lnSpc>
            </a:pP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原網站圖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9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5F01052-F463-41AD-9469-24318984F9F3}"/>
              </a:ext>
            </a:extLst>
          </p:cNvPr>
          <p:cNvSpPr txBox="1"/>
          <p:nvPr/>
        </p:nvSpPr>
        <p:spPr>
          <a:xfrm>
            <a:off x="1232085" y="2912793"/>
            <a:ext cx="40580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5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endParaRPr lang="en-US" sz="45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DAF274-F365-4D6C-A72B-3CBC3A8A4EDB}"/>
              </a:ext>
            </a:extLst>
          </p:cNvPr>
          <p:cNvGrpSpPr/>
          <p:nvPr/>
        </p:nvGrpSpPr>
        <p:grpSpPr>
          <a:xfrm>
            <a:off x="714064" y="1730683"/>
            <a:ext cx="1184437" cy="138599"/>
            <a:chOff x="5583442" y="1730683"/>
            <a:chExt cx="1184437" cy="13859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2665AAC-7318-4CA2-8071-7A8CFBCFC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0A9EB6-BB27-4516-9770-19E8077852C5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D8BCDC2-802D-4C27-AA01-DC2A61BFC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FAC5DB7-02D5-44FE-85DF-DD4EAD425047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A59961F-984F-4956-934E-B39D4524B0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A0982C0-2D98-42C1-B3BE-18F716676380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941A769-EAB6-43F1-BCBC-773496F1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1D78F650-C41B-4BD7-94FC-35793B38C1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7" b="38687"/>
          <a:stretch/>
        </p:blipFill>
        <p:spPr/>
      </p:pic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58F20D07-8827-42BA-B5DB-EFBEEFF756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6" b="64848"/>
          <a:stretch/>
        </p:blipFill>
        <p:spPr>
          <a:xfrm>
            <a:off x="5208588" y="0"/>
            <a:ext cx="6983412" cy="2200275"/>
          </a:xfrm>
        </p:spPr>
      </p:pic>
      <p:pic>
        <p:nvPicPr>
          <p:cNvPr id="86" name="Picture Placeholder 85">
            <a:extLst>
              <a:ext uri="{FF2B5EF4-FFF2-40B4-BE49-F238E27FC236}">
                <a16:creationId xmlns:a16="http://schemas.microsoft.com/office/drawing/2014/main" id="{0B0B33FD-741B-456B-A477-D98CAAB09A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49" b="7991"/>
          <a:stretch/>
        </p:blipFill>
        <p:spPr>
          <a:xfrm>
            <a:off x="1" y="4657725"/>
            <a:ext cx="6983413" cy="2200275"/>
          </a:xfrm>
        </p:spPr>
      </p:pic>
      <p:grpSp>
        <p:nvGrpSpPr>
          <p:cNvPr id="16" name="Group 57">
            <a:extLst>
              <a:ext uri="{FF2B5EF4-FFF2-40B4-BE49-F238E27FC236}">
                <a16:creationId xmlns:a16="http://schemas.microsoft.com/office/drawing/2014/main" id="{93650CFB-C8DA-48C3-B503-6C37589E565E}"/>
              </a:ext>
            </a:extLst>
          </p:cNvPr>
          <p:cNvGrpSpPr/>
          <p:nvPr/>
        </p:nvGrpSpPr>
        <p:grpSpPr>
          <a:xfrm>
            <a:off x="10203894" y="5997883"/>
            <a:ext cx="1184437" cy="138599"/>
            <a:chOff x="5583442" y="1730683"/>
            <a:chExt cx="1184437" cy="138599"/>
          </a:xfrm>
        </p:grpSpPr>
        <p:cxnSp>
          <p:nvCxnSpPr>
            <p:cNvPr id="18" name="Straight Connector 58">
              <a:extLst>
                <a:ext uri="{FF2B5EF4-FFF2-40B4-BE49-F238E27FC236}">
                  <a16:creationId xmlns:a16="http://schemas.microsoft.com/office/drawing/2014/main" id="{07E2EF2E-5139-4AC6-B736-8E314C9801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59">
              <a:extLst>
                <a:ext uri="{FF2B5EF4-FFF2-40B4-BE49-F238E27FC236}">
                  <a16:creationId xmlns:a16="http://schemas.microsoft.com/office/drawing/2014/main" id="{A872D72F-50D6-478B-B2F9-9052371DFD4E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60">
              <a:extLst>
                <a:ext uri="{FF2B5EF4-FFF2-40B4-BE49-F238E27FC236}">
                  <a16:creationId xmlns:a16="http://schemas.microsoft.com/office/drawing/2014/main" id="{7B9A2D56-0487-4656-91B4-6E567C51BB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61">
              <a:extLst>
                <a:ext uri="{FF2B5EF4-FFF2-40B4-BE49-F238E27FC236}">
                  <a16:creationId xmlns:a16="http://schemas.microsoft.com/office/drawing/2014/main" id="{1567EA1A-F91F-4900-B791-78742D9407BE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62">
              <a:extLst>
                <a:ext uri="{FF2B5EF4-FFF2-40B4-BE49-F238E27FC236}">
                  <a16:creationId xmlns:a16="http://schemas.microsoft.com/office/drawing/2014/main" id="{0356D158-FF3E-4B9C-9CE4-83657A265B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63">
              <a:extLst>
                <a:ext uri="{FF2B5EF4-FFF2-40B4-BE49-F238E27FC236}">
                  <a16:creationId xmlns:a16="http://schemas.microsoft.com/office/drawing/2014/main" id="{02E6F319-BA42-4F2D-B5AF-F4637EE6EA2D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64">
              <a:extLst>
                <a:ext uri="{FF2B5EF4-FFF2-40B4-BE49-F238E27FC236}">
                  <a16:creationId xmlns:a16="http://schemas.microsoft.com/office/drawing/2014/main" id="{334BE1B0-2DCE-4802-8F6B-4B804A4A3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ABA0BB84-90E7-4D4B-8AC9-2D085C8BA509}"/>
              </a:ext>
            </a:extLst>
          </p:cNvPr>
          <p:cNvSpPr txBox="1"/>
          <p:nvPr/>
        </p:nvSpPr>
        <p:spPr>
          <a:xfrm>
            <a:off x="10035875" y="5051519"/>
            <a:ext cx="1529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/>
              <a:t>END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519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2E3151F1-73E9-438D-80C5-C47B2408B5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E7F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2ED22-2DB4-410D-B11D-D56091284359}"/>
              </a:ext>
            </a:extLst>
          </p:cNvPr>
          <p:cNvSpPr txBox="1"/>
          <p:nvPr/>
        </p:nvSpPr>
        <p:spPr>
          <a:xfrm>
            <a:off x="3474356" y="580571"/>
            <a:ext cx="5243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>
                    <a:alpha val="82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主題介紹</a:t>
            </a:r>
            <a:endParaRPr lang="en-US" altLang="zh-TW" sz="4500" b="1" dirty="0">
              <a:solidFill>
                <a:schemeClr val="bg2">
                  <a:alpha val="82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500" b="1" dirty="0">
                <a:solidFill>
                  <a:schemeClr val="bg2">
                    <a:alpha val="82000"/>
                  </a:schemeClr>
                </a:solidFill>
                <a:latin typeface="Oswald" panose="02000303000000000000" pitchFamily="2" charset="0"/>
              </a:rPr>
              <a:t>PEN</a:t>
            </a:r>
            <a:r>
              <a:rPr lang="zh-TW" altLang="en-US" sz="4500" b="1" dirty="0">
                <a:solidFill>
                  <a:schemeClr val="bg2">
                    <a:alpha val="82000"/>
                  </a:schemeClr>
                </a:solidFill>
                <a:latin typeface="Oswald" panose="02000303000000000000" pitchFamily="2" charset="0"/>
              </a:rPr>
              <a:t> </a:t>
            </a:r>
            <a:r>
              <a:rPr lang="en-US" altLang="zh-TW" sz="4500" b="1" dirty="0">
                <a:solidFill>
                  <a:schemeClr val="bg2">
                    <a:alpha val="82000"/>
                  </a:schemeClr>
                </a:solidFill>
                <a:latin typeface="Oswald" panose="02000303000000000000" pitchFamily="2" charset="0"/>
              </a:rPr>
              <a:t>KING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3CF330-AA1A-4587-B434-1C60410E960A}"/>
              </a:ext>
            </a:extLst>
          </p:cNvPr>
          <p:cNvSpPr/>
          <p:nvPr/>
        </p:nvSpPr>
        <p:spPr>
          <a:xfrm>
            <a:off x="4914900" y="2575224"/>
            <a:ext cx="2362200" cy="2362200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5E557-5431-4CD2-83F2-34FA836D66B4}"/>
              </a:ext>
            </a:extLst>
          </p:cNvPr>
          <p:cNvSpPr txBox="1"/>
          <p:nvPr/>
        </p:nvSpPr>
        <p:spPr>
          <a:xfrm>
            <a:off x="604775" y="3283813"/>
            <a:ext cx="3557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筆王工業有限公司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683F2A-41C9-4A24-B7AC-6DAB456620FB}"/>
              </a:ext>
            </a:extLst>
          </p:cNvPr>
          <p:cNvSpPr txBox="1"/>
          <p:nvPr/>
        </p:nvSpPr>
        <p:spPr>
          <a:xfrm>
            <a:off x="740603" y="3962965"/>
            <a:ext cx="4246582" cy="38728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文具禮品批發販售、經營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20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年老店 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5BD607-B528-4BEC-825C-C25734ED13EC}"/>
              </a:ext>
            </a:extLst>
          </p:cNvPr>
          <p:cNvGrpSpPr/>
          <p:nvPr/>
        </p:nvGrpSpPr>
        <p:grpSpPr>
          <a:xfrm>
            <a:off x="5503781" y="1898899"/>
            <a:ext cx="1184437" cy="138599"/>
            <a:chOff x="5583442" y="1730683"/>
            <a:chExt cx="1184437" cy="13859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BBFD88-67CD-4D49-BA84-8849B2BE6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C288B17-352B-4611-894A-80BB931E7278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8111A70-3B44-420A-B02F-79191E58E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380D98-D95F-458F-A952-238EAA710ED1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8E705D-9925-4F9E-8473-3C833B05B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EFDFDCD-9592-45C4-AE02-C0EC97393F3A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6E8B60D-7F6B-4A2E-B88A-441536775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3">
            <a:extLst>
              <a:ext uri="{FF2B5EF4-FFF2-40B4-BE49-F238E27FC236}">
                <a16:creationId xmlns:a16="http://schemas.microsoft.com/office/drawing/2014/main" id="{1273D1A6-01E2-4245-A4FC-71D04F5376E5}"/>
              </a:ext>
            </a:extLst>
          </p:cNvPr>
          <p:cNvSpPr/>
          <p:nvPr/>
        </p:nvSpPr>
        <p:spPr>
          <a:xfrm>
            <a:off x="4841027" y="2477428"/>
            <a:ext cx="2362200" cy="23622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B94C35-C4E2-4919-A334-3ABC691CC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33" y="3088304"/>
            <a:ext cx="2197736" cy="97579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DAF2B1-D4E0-4128-A9ED-FF3088E79B50}"/>
              </a:ext>
            </a:extLst>
          </p:cNvPr>
          <p:cNvSpPr txBox="1"/>
          <p:nvPr/>
        </p:nvSpPr>
        <p:spPr>
          <a:xfrm>
            <a:off x="8084201" y="3403061"/>
            <a:ext cx="2763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重新製作網站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優化改善</a:t>
            </a:r>
          </a:p>
        </p:txBody>
      </p:sp>
    </p:spTree>
    <p:extLst>
      <p:ext uri="{BB962C8B-B14F-4D97-AF65-F5344CB8AC3E}">
        <p14:creationId xmlns:p14="http://schemas.microsoft.com/office/powerpoint/2010/main" val="38708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46">
            <a:extLst>
              <a:ext uri="{FF2B5EF4-FFF2-40B4-BE49-F238E27FC236}">
                <a16:creationId xmlns:a16="http://schemas.microsoft.com/office/drawing/2014/main" id="{40EC2760-ED6C-4FE0-80FE-60AD2A757342}"/>
              </a:ext>
            </a:extLst>
          </p:cNvPr>
          <p:cNvSpPr/>
          <p:nvPr/>
        </p:nvSpPr>
        <p:spPr>
          <a:xfrm flipH="1">
            <a:off x="6163359" y="-48921"/>
            <a:ext cx="6096000" cy="5825777"/>
          </a:xfrm>
          <a:custGeom>
            <a:avLst/>
            <a:gdLst>
              <a:gd name="connsiteX0" fmla="*/ 0 w 6268514"/>
              <a:gd name="connsiteY0" fmla="*/ 0 h 6086270"/>
              <a:gd name="connsiteX1" fmla="*/ 1004498 w 6268514"/>
              <a:gd name="connsiteY1" fmla="*/ 0 h 6086270"/>
              <a:gd name="connsiteX2" fmla="*/ 6268514 w 6268514"/>
              <a:gd name="connsiteY2" fmla="*/ 3494096 h 6086270"/>
              <a:gd name="connsiteX3" fmla="*/ 3451489 w 6268514"/>
              <a:gd name="connsiteY3" fmla="*/ 6086270 h 6086270"/>
              <a:gd name="connsiteX4" fmla="*/ 0 w 6268514"/>
              <a:gd name="connsiteY4" fmla="*/ 3795275 h 6086270"/>
              <a:gd name="connsiteX5" fmla="*/ 0 w 6268514"/>
              <a:gd name="connsiteY5" fmla="*/ 0 h 60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8514" h="6086270">
                <a:moveTo>
                  <a:pt x="0" y="0"/>
                </a:moveTo>
                <a:lnTo>
                  <a:pt x="1004498" y="0"/>
                </a:lnTo>
                <a:lnTo>
                  <a:pt x="6268514" y="3494096"/>
                </a:lnTo>
                <a:lnTo>
                  <a:pt x="3451489" y="6086270"/>
                </a:lnTo>
                <a:lnTo>
                  <a:pt x="0" y="3795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</a:t>
            </a:r>
            <a:endParaRPr lang="en-US" dirty="0"/>
          </a:p>
        </p:txBody>
      </p:sp>
      <p:sp>
        <p:nvSpPr>
          <p:cNvPr id="23" name="Freeform: Shape 46">
            <a:extLst>
              <a:ext uri="{FF2B5EF4-FFF2-40B4-BE49-F238E27FC236}">
                <a16:creationId xmlns:a16="http://schemas.microsoft.com/office/drawing/2014/main" id="{9AD3DA35-0716-465E-886E-F4096901BFC6}"/>
              </a:ext>
            </a:extLst>
          </p:cNvPr>
          <p:cNvSpPr/>
          <p:nvPr/>
        </p:nvSpPr>
        <p:spPr>
          <a:xfrm>
            <a:off x="-1404" y="-48921"/>
            <a:ext cx="6755578" cy="5825777"/>
          </a:xfrm>
          <a:custGeom>
            <a:avLst/>
            <a:gdLst>
              <a:gd name="connsiteX0" fmla="*/ 0 w 6268514"/>
              <a:gd name="connsiteY0" fmla="*/ 0 h 6086270"/>
              <a:gd name="connsiteX1" fmla="*/ 1004498 w 6268514"/>
              <a:gd name="connsiteY1" fmla="*/ 0 h 6086270"/>
              <a:gd name="connsiteX2" fmla="*/ 6268514 w 6268514"/>
              <a:gd name="connsiteY2" fmla="*/ 3494096 h 6086270"/>
              <a:gd name="connsiteX3" fmla="*/ 3451489 w 6268514"/>
              <a:gd name="connsiteY3" fmla="*/ 6086270 h 6086270"/>
              <a:gd name="connsiteX4" fmla="*/ 0 w 6268514"/>
              <a:gd name="connsiteY4" fmla="*/ 3795275 h 6086270"/>
              <a:gd name="connsiteX5" fmla="*/ 0 w 6268514"/>
              <a:gd name="connsiteY5" fmla="*/ 0 h 60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8514" h="6086270">
                <a:moveTo>
                  <a:pt x="0" y="0"/>
                </a:moveTo>
                <a:lnTo>
                  <a:pt x="1004498" y="0"/>
                </a:lnTo>
                <a:lnTo>
                  <a:pt x="6268514" y="3494096"/>
                </a:lnTo>
                <a:lnTo>
                  <a:pt x="3451489" y="6086270"/>
                </a:lnTo>
                <a:lnTo>
                  <a:pt x="0" y="3795275"/>
                </a:lnTo>
                <a:lnTo>
                  <a:pt x="0" y="0"/>
                </a:lnTo>
                <a:close/>
              </a:path>
            </a:pathLst>
          </a:custGeom>
          <a:solidFill>
            <a:srgbClr val="E7F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BDFB5D-8113-4A1B-A70A-AE482DCE749A}"/>
              </a:ext>
            </a:extLst>
          </p:cNvPr>
          <p:cNvGrpSpPr/>
          <p:nvPr/>
        </p:nvGrpSpPr>
        <p:grpSpPr>
          <a:xfrm>
            <a:off x="5503781" y="879053"/>
            <a:ext cx="1184437" cy="138599"/>
            <a:chOff x="5583442" y="1730683"/>
            <a:chExt cx="1184437" cy="13859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2A4F36-675A-4CB6-ACC5-4AD0FB44A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D00E32-4974-4A62-AE56-6DBF5040F702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2318AD-39BD-4D86-A88B-B914301FE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1BF1CB-097C-41A5-BD31-93E4CAF44C7D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B59D7E-CFC7-45D9-AF76-F5406B81E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427058-02A4-4C5C-9BB0-DE3AF8265ABA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DE6F5D3-D868-4B88-848F-0C4FFC548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F9CDFE16-1C67-4C1B-8DED-6E210576AF8B}"/>
              </a:ext>
            </a:extLst>
          </p:cNvPr>
          <p:cNvSpPr txBox="1"/>
          <p:nvPr/>
        </p:nvSpPr>
        <p:spPr>
          <a:xfrm>
            <a:off x="3376385" y="91407"/>
            <a:ext cx="5243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>
                    <a:alpha val="82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原網站圖</a:t>
            </a:r>
            <a:endParaRPr lang="en-US" altLang="zh-TW" sz="4500" b="1" dirty="0">
              <a:solidFill>
                <a:schemeClr val="bg2">
                  <a:alpha val="82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hlinkClick r:id="rId2"/>
            <a:extLst>
              <a:ext uri="{FF2B5EF4-FFF2-40B4-BE49-F238E27FC236}">
                <a16:creationId xmlns:a16="http://schemas.microsoft.com/office/drawing/2014/main" id="{2E26831C-8BD3-489F-93D5-B0F487FD8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44" r="1392" b="14481"/>
          <a:stretch/>
        </p:blipFill>
        <p:spPr>
          <a:xfrm>
            <a:off x="1275254" y="1329262"/>
            <a:ext cx="9641492" cy="452675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3C89EFD-A2A6-4752-BBEB-E40137FDA6A3}"/>
              </a:ext>
            </a:extLst>
          </p:cNvPr>
          <p:cNvSpPr txBox="1"/>
          <p:nvPr/>
        </p:nvSpPr>
        <p:spPr>
          <a:xfrm>
            <a:off x="2228626" y="6167628"/>
            <a:ext cx="77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http://www.penking.com.tw/web/index/index.jsp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883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46">
            <a:extLst>
              <a:ext uri="{FF2B5EF4-FFF2-40B4-BE49-F238E27FC236}">
                <a16:creationId xmlns:a16="http://schemas.microsoft.com/office/drawing/2014/main" id="{F9B771CC-36E5-4A72-9027-772BC381D607}"/>
              </a:ext>
            </a:extLst>
          </p:cNvPr>
          <p:cNvSpPr/>
          <p:nvPr/>
        </p:nvSpPr>
        <p:spPr>
          <a:xfrm flipH="1">
            <a:off x="6163359" y="-48921"/>
            <a:ext cx="6096000" cy="5825777"/>
          </a:xfrm>
          <a:custGeom>
            <a:avLst/>
            <a:gdLst>
              <a:gd name="connsiteX0" fmla="*/ 0 w 6268514"/>
              <a:gd name="connsiteY0" fmla="*/ 0 h 6086270"/>
              <a:gd name="connsiteX1" fmla="*/ 1004498 w 6268514"/>
              <a:gd name="connsiteY1" fmla="*/ 0 h 6086270"/>
              <a:gd name="connsiteX2" fmla="*/ 6268514 w 6268514"/>
              <a:gd name="connsiteY2" fmla="*/ 3494096 h 6086270"/>
              <a:gd name="connsiteX3" fmla="*/ 3451489 w 6268514"/>
              <a:gd name="connsiteY3" fmla="*/ 6086270 h 6086270"/>
              <a:gd name="connsiteX4" fmla="*/ 0 w 6268514"/>
              <a:gd name="connsiteY4" fmla="*/ 3795275 h 6086270"/>
              <a:gd name="connsiteX5" fmla="*/ 0 w 6268514"/>
              <a:gd name="connsiteY5" fmla="*/ 0 h 60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8514" h="6086270">
                <a:moveTo>
                  <a:pt x="0" y="0"/>
                </a:moveTo>
                <a:lnTo>
                  <a:pt x="1004498" y="0"/>
                </a:lnTo>
                <a:lnTo>
                  <a:pt x="6268514" y="3494096"/>
                </a:lnTo>
                <a:lnTo>
                  <a:pt x="3451489" y="6086270"/>
                </a:lnTo>
                <a:lnTo>
                  <a:pt x="0" y="37952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</a:t>
            </a:r>
            <a:endParaRPr lang="en-US" dirty="0"/>
          </a:p>
        </p:txBody>
      </p:sp>
      <p:sp>
        <p:nvSpPr>
          <p:cNvPr id="20" name="Freeform: Shape 46">
            <a:extLst>
              <a:ext uri="{FF2B5EF4-FFF2-40B4-BE49-F238E27FC236}">
                <a16:creationId xmlns:a16="http://schemas.microsoft.com/office/drawing/2014/main" id="{DAFC1B5F-4871-421D-B4B7-4734A4643CD1}"/>
              </a:ext>
            </a:extLst>
          </p:cNvPr>
          <p:cNvSpPr/>
          <p:nvPr/>
        </p:nvSpPr>
        <p:spPr>
          <a:xfrm>
            <a:off x="-1404" y="-48921"/>
            <a:ext cx="6755578" cy="5825777"/>
          </a:xfrm>
          <a:custGeom>
            <a:avLst/>
            <a:gdLst>
              <a:gd name="connsiteX0" fmla="*/ 0 w 6268514"/>
              <a:gd name="connsiteY0" fmla="*/ 0 h 6086270"/>
              <a:gd name="connsiteX1" fmla="*/ 1004498 w 6268514"/>
              <a:gd name="connsiteY1" fmla="*/ 0 h 6086270"/>
              <a:gd name="connsiteX2" fmla="*/ 6268514 w 6268514"/>
              <a:gd name="connsiteY2" fmla="*/ 3494096 h 6086270"/>
              <a:gd name="connsiteX3" fmla="*/ 3451489 w 6268514"/>
              <a:gd name="connsiteY3" fmla="*/ 6086270 h 6086270"/>
              <a:gd name="connsiteX4" fmla="*/ 0 w 6268514"/>
              <a:gd name="connsiteY4" fmla="*/ 3795275 h 6086270"/>
              <a:gd name="connsiteX5" fmla="*/ 0 w 6268514"/>
              <a:gd name="connsiteY5" fmla="*/ 0 h 60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8514" h="6086270">
                <a:moveTo>
                  <a:pt x="0" y="0"/>
                </a:moveTo>
                <a:lnTo>
                  <a:pt x="1004498" y="0"/>
                </a:lnTo>
                <a:lnTo>
                  <a:pt x="6268514" y="3494096"/>
                </a:lnTo>
                <a:lnTo>
                  <a:pt x="3451489" y="6086270"/>
                </a:lnTo>
                <a:lnTo>
                  <a:pt x="0" y="3795275"/>
                </a:lnTo>
                <a:lnTo>
                  <a:pt x="0" y="0"/>
                </a:lnTo>
                <a:close/>
              </a:path>
            </a:pathLst>
          </a:custGeom>
          <a:solidFill>
            <a:srgbClr val="E7F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BDFB5D-8113-4A1B-A70A-AE482DCE749A}"/>
              </a:ext>
            </a:extLst>
          </p:cNvPr>
          <p:cNvGrpSpPr/>
          <p:nvPr/>
        </p:nvGrpSpPr>
        <p:grpSpPr>
          <a:xfrm>
            <a:off x="5500038" y="934694"/>
            <a:ext cx="1184437" cy="138599"/>
            <a:chOff x="5583442" y="1730683"/>
            <a:chExt cx="1184437" cy="13859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2A4F36-675A-4CB6-ACC5-4AD0FB44A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D00E32-4974-4A62-AE56-6DBF5040F702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2318AD-39BD-4D86-A88B-B914301FE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1BF1CB-097C-41A5-BD31-93E4CAF44C7D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B59D7E-CFC7-45D9-AF76-F5406B81E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427058-02A4-4C5C-9BB0-DE3AF8265ABA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DE6F5D3-D868-4B88-848F-0C4FFC548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F9CDFE16-1C67-4C1B-8DED-6E210576AF8B}"/>
              </a:ext>
            </a:extLst>
          </p:cNvPr>
          <p:cNvSpPr txBox="1"/>
          <p:nvPr/>
        </p:nvSpPr>
        <p:spPr>
          <a:xfrm>
            <a:off x="3470613" y="119771"/>
            <a:ext cx="5243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>
                    <a:alpha val="82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原網站圖</a:t>
            </a:r>
            <a:endParaRPr lang="en-US" altLang="zh-TW" sz="4500" b="1" dirty="0">
              <a:solidFill>
                <a:schemeClr val="bg2">
                  <a:alpha val="82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F300F53-72AF-4B1B-9C9C-48FF27E3F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3" r="1438" b="11253"/>
          <a:stretch/>
        </p:blipFill>
        <p:spPr>
          <a:xfrm>
            <a:off x="1101068" y="1356253"/>
            <a:ext cx="10124581" cy="497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7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改善想法</a:t>
            </a:r>
            <a:endParaRPr lang="en-US" sz="45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56283-16B6-4A6E-B08B-2E677F445754}"/>
              </a:ext>
            </a:extLst>
          </p:cNvPr>
          <p:cNvGrpSpPr/>
          <p:nvPr/>
        </p:nvGrpSpPr>
        <p:grpSpPr>
          <a:xfrm>
            <a:off x="5498432" y="1594970"/>
            <a:ext cx="1184437" cy="138599"/>
            <a:chOff x="5583442" y="1730683"/>
            <a:chExt cx="1184437" cy="1385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51A9C9-6206-4F31-9418-CA95ED330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47D025-492A-435F-93EB-52C599589B99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B373DA8-C83C-45D9-987C-6C63B159B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3B1D79-91B4-49CC-918E-A7A32F9C4E1A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C0DDB29-41F6-4C0D-BA9E-4C84039F6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CAFEFD-72C1-4905-B518-6A14525B1EC1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93B7FF-73F9-4609-BEF5-ECE892C08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AE0786-A5D1-4C73-89EF-7EF209EDD72C}"/>
              </a:ext>
            </a:extLst>
          </p:cNvPr>
          <p:cNvGrpSpPr/>
          <p:nvPr/>
        </p:nvGrpSpPr>
        <p:grpSpPr>
          <a:xfrm>
            <a:off x="4078614" y="2540000"/>
            <a:ext cx="4034772" cy="3666446"/>
            <a:chOff x="7051675" y="2465388"/>
            <a:chExt cx="4191000" cy="3808412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7FF0171-C6E9-4E9F-A70B-D331CB8306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2313" y="2949575"/>
              <a:ext cx="844550" cy="842962"/>
            </a:xfrm>
            <a:custGeom>
              <a:avLst/>
              <a:gdLst>
                <a:gd name="T0" fmla="*/ 279 w 279"/>
                <a:gd name="T1" fmla="*/ 24 h 279"/>
                <a:gd name="T2" fmla="*/ 255 w 279"/>
                <a:gd name="T3" fmla="*/ 0 h 279"/>
                <a:gd name="T4" fmla="*/ 0 w 279"/>
                <a:gd name="T5" fmla="*/ 255 h 279"/>
                <a:gd name="T6" fmla="*/ 24 w 279"/>
                <a:gd name="T7" fmla="*/ 279 h 279"/>
                <a:gd name="T8" fmla="*/ 49 w 279"/>
                <a:gd name="T9" fmla="*/ 255 h 279"/>
                <a:gd name="T10" fmla="*/ 255 w 279"/>
                <a:gd name="T11" fmla="*/ 48 h 279"/>
                <a:gd name="T12" fmla="*/ 279 w 279"/>
                <a:gd name="T13" fmla="*/ 24 h 279"/>
                <a:gd name="T14" fmla="*/ 279 w 279"/>
                <a:gd name="T15" fmla="*/ 24 h 279"/>
                <a:gd name="T16" fmla="*/ 279 w 279"/>
                <a:gd name="T17" fmla="*/ 2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279" y="24"/>
                  </a:moveTo>
                  <a:cubicBezTo>
                    <a:pt x="279" y="10"/>
                    <a:pt x="268" y="0"/>
                    <a:pt x="255" y="0"/>
                  </a:cubicBezTo>
                  <a:cubicBezTo>
                    <a:pt x="114" y="0"/>
                    <a:pt x="0" y="114"/>
                    <a:pt x="0" y="255"/>
                  </a:cubicBezTo>
                  <a:cubicBezTo>
                    <a:pt x="0" y="268"/>
                    <a:pt x="11" y="279"/>
                    <a:pt x="24" y="279"/>
                  </a:cubicBezTo>
                  <a:cubicBezTo>
                    <a:pt x="38" y="279"/>
                    <a:pt x="49" y="268"/>
                    <a:pt x="49" y="255"/>
                  </a:cubicBezTo>
                  <a:cubicBezTo>
                    <a:pt x="49" y="141"/>
                    <a:pt x="141" y="48"/>
                    <a:pt x="255" y="48"/>
                  </a:cubicBezTo>
                  <a:cubicBezTo>
                    <a:pt x="268" y="48"/>
                    <a:pt x="279" y="37"/>
                    <a:pt x="279" y="24"/>
                  </a:cubicBezTo>
                  <a:close/>
                  <a:moveTo>
                    <a:pt x="279" y="24"/>
                  </a:moveTo>
                  <a:cubicBezTo>
                    <a:pt x="279" y="24"/>
                    <a:pt x="279" y="24"/>
                    <a:pt x="279" y="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1CA9568-0CC1-483D-A522-63F8BAC20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2750" y="2589213"/>
              <a:ext cx="2259013" cy="2597150"/>
            </a:xfrm>
            <a:custGeom>
              <a:avLst/>
              <a:gdLst>
                <a:gd name="T0" fmla="*/ 0 w 746"/>
                <a:gd name="T1" fmla="*/ 374 h 859"/>
                <a:gd name="T2" fmla="*/ 78 w 746"/>
                <a:gd name="T3" fmla="*/ 602 h 859"/>
                <a:gd name="T4" fmla="*/ 79 w 746"/>
                <a:gd name="T5" fmla="*/ 603 h 859"/>
                <a:gd name="T6" fmla="*/ 159 w 746"/>
                <a:gd name="T7" fmla="*/ 821 h 859"/>
                <a:gd name="T8" fmla="*/ 170 w 746"/>
                <a:gd name="T9" fmla="*/ 853 h 859"/>
                <a:gd name="T10" fmla="*/ 181 w 746"/>
                <a:gd name="T11" fmla="*/ 856 h 859"/>
                <a:gd name="T12" fmla="*/ 203 w 746"/>
                <a:gd name="T13" fmla="*/ 842 h 859"/>
                <a:gd name="T14" fmla="*/ 117 w 746"/>
                <a:gd name="T15" fmla="*/ 572 h 859"/>
                <a:gd name="T16" fmla="*/ 115 w 746"/>
                <a:gd name="T17" fmla="*/ 570 h 859"/>
                <a:gd name="T18" fmla="*/ 49 w 746"/>
                <a:gd name="T19" fmla="*/ 374 h 859"/>
                <a:gd name="T20" fmla="*/ 373 w 746"/>
                <a:gd name="T21" fmla="*/ 49 h 859"/>
                <a:gd name="T22" fmla="*/ 697 w 746"/>
                <a:gd name="T23" fmla="*/ 374 h 859"/>
                <a:gd name="T24" fmla="*/ 630 w 746"/>
                <a:gd name="T25" fmla="*/ 572 h 859"/>
                <a:gd name="T26" fmla="*/ 545 w 746"/>
                <a:gd name="T27" fmla="*/ 842 h 859"/>
                <a:gd name="T28" fmla="*/ 577 w 746"/>
                <a:gd name="T29" fmla="*/ 853 h 859"/>
                <a:gd name="T30" fmla="*/ 589 w 746"/>
                <a:gd name="T31" fmla="*/ 822 h 859"/>
                <a:gd name="T32" fmla="*/ 669 w 746"/>
                <a:gd name="T33" fmla="*/ 601 h 859"/>
                <a:gd name="T34" fmla="*/ 746 w 746"/>
                <a:gd name="T35" fmla="*/ 374 h 859"/>
                <a:gd name="T36" fmla="*/ 373 w 746"/>
                <a:gd name="T37" fmla="*/ 0 h 859"/>
                <a:gd name="T38" fmla="*/ 0 w 746"/>
                <a:gd name="T39" fmla="*/ 374 h 859"/>
                <a:gd name="T40" fmla="*/ 0 w 746"/>
                <a:gd name="T41" fmla="*/ 374 h 859"/>
                <a:gd name="T42" fmla="*/ 0 w 746"/>
                <a:gd name="T43" fmla="*/ 374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6" h="859">
                  <a:moveTo>
                    <a:pt x="0" y="374"/>
                  </a:moveTo>
                  <a:cubicBezTo>
                    <a:pt x="0" y="457"/>
                    <a:pt x="27" y="536"/>
                    <a:pt x="78" y="602"/>
                  </a:cubicBezTo>
                  <a:cubicBezTo>
                    <a:pt x="78" y="602"/>
                    <a:pt x="78" y="602"/>
                    <a:pt x="79" y="603"/>
                  </a:cubicBezTo>
                  <a:cubicBezTo>
                    <a:pt x="185" y="751"/>
                    <a:pt x="159" y="821"/>
                    <a:pt x="159" y="821"/>
                  </a:cubicBezTo>
                  <a:cubicBezTo>
                    <a:pt x="153" y="833"/>
                    <a:pt x="158" y="848"/>
                    <a:pt x="170" y="853"/>
                  </a:cubicBezTo>
                  <a:cubicBezTo>
                    <a:pt x="174" y="855"/>
                    <a:pt x="177" y="856"/>
                    <a:pt x="181" y="856"/>
                  </a:cubicBezTo>
                  <a:cubicBezTo>
                    <a:pt x="190" y="856"/>
                    <a:pt x="199" y="851"/>
                    <a:pt x="203" y="842"/>
                  </a:cubicBezTo>
                  <a:cubicBezTo>
                    <a:pt x="207" y="832"/>
                    <a:pt x="242" y="745"/>
                    <a:pt x="117" y="572"/>
                  </a:cubicBezTo>
                  <a:cubicBezTo>
                    <a:pt x="116" y="572"/>
                    <a:pt x="116" y="571"/>
                    <a:pt x="115" y="570"/>
                  </a:cubicBezTo>
                  <a:cubicBezTo>
                    <a:pt x="72" y="514"/>
                    <a:pt x="49" y="445"/>
                    <a:pt x="49" y="374"/>
                  </a:cubicBezTo>
                  <a:cubicBezTo>
                    <a:pt x="49" y="195"/>
                    <a:pt x="194" y="49"/>
                    <a:pt x="373" y="49"/>
                  </a:cubicBezTo>
                  <a:cubicBezTo>
                    <a:pt x="552" y="49"/>
                    <a:pt x="697" y="195"/>
                    <a:pt x="697" y="374"/>
                  </a:cubicBezTo>
                  <a:cubicBezTo>
                    <a:pt x="697" y="446"/>
                    <a:pt x="674" y="514"/>
                    <a:pt x="630" y="572"/>
                  </a:cubicBezTo>
                  <a:cubicBezTo>
                    <a:pt x="505" y="744"/>
                    <a:pt x="541" y="832"/>
                    <a:pt x="545" y="842"/>
                  </a:cubicBezTo>
                  <a:cubicBezTo>
                    <a:pt x="551" y="854"/>
                    <a:pt x="565" y="859"/>
                    <a:pt x="577" y="853"/>
                  </a:cubicBezTo>
                  <a:cubicBezTo>
                    <a:pt x="589" y="848"/>
                    <a:pt x="595" y="834"/>
                    <a:pt x="589" y="822"/>
                  </a:cubicBezTo>
                  <a:cubicBezTo>
                    <a:pt x="589" y="821"/>
                    <a:pt x="561" y="749"/>
                    <a:pt x="669" y="601"/>
                  </a:cubicBezTo>
                  <a:cubicBezTo>
                    <a:pt x="719" y="535"/>
                    <a:pt x="746" y="457"/>
                    <a:pt x="746" y="374"/>
                  </a:cubicBezTo>
                  <a:cubicBezTo>
                    <a:pt x="746" y="168"/>
                    <a:pt x="578" y="0"/>
                    <a:pt x="373" y="0"/>
                  </a:cubicBezTo>
                  <a:cubicBezTo>
                    <a:pt x="167" y="0"/>
                    <a:pt x="0" y="168"/>
                    <a:pt x="0" y="374"/>
                  </a:cubicBezTo>
                  <a:close/>
                  <a:moveTo>
                    <a:pt x="0" y="374"/>
                  </a:moveTo>
                  <a:cubicBezTo>
                    <a:pt x="0" y="374"/>
                    <a:pt x="0" y="374"/>
                    <a:pt x="0" y="374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4F3C72D1-33F5-45C7-812F-918479733F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2963" y="5216525"/>
              <a:ext cx="1357313" cy="422275"/>
            </a:xfrm>
            <a:custGeom>
              <a:avLst/>
              <a:gdLst>
                <a:gd name="T0" fmla="*/ 448 w 448"/>
                <a:gd name="T1" fmla="*/ 80 h 140"/>
                <a:gd name="T2" fmla="*/ 448 w 448"/>
                <a:gd name="T3" fmla="*/ 60 h 140"/>
                <a:gd name="T4" fmla="*/ 388 w 448"/>
                <a:gd name="T5" fmla="*/ 0 h 140"/>
                <a:gd name="T6" fmla="*/ 60 w 448"/>
                <a:gd name="T7" fmla="*/ 0 h 140"/>
                <a:gd name="T8" fmla="*/ 0 w 448"/>
                <a:gd name="T9" fmla="*/ 60 h 140"/>
                <a:gd name="T10" fmla="*/ 0 w 448"/>
                <a:gd name="T11" fmla="*/ 80 h 140"/>
                <a:gd name="T12" fmla="*/ 60 w 448"/>
                <a:gd name="T13" fmla="*/ 140 h 140"/>
                <a:gd name="T14" fmla="*/ 388 w 448"/>
                <a:gd name="T15" fmla="*/ 140 h 140"/>
                <a:gd name="T16" fmla="*/ 448 w 448"/>
                <a:gd name="T17" fmla="*/ 80 h 140"/>
                <a:gd name="T18" fmla="*/ 49 w 448"/>
                <a:gd name="T19" fmla="*/ 80 h 140"/>
                <a:gd name="T20" fmla="*/ 49 w 448"/>
                <a:gd name="T21" fmla="*/ 60 h 140"/>
                <a:gd name="T22" fmla="*/ 60 w 448"/>
                <a:gd name="T23" fmla="*/ 49 h 140"/>
                <a:gd name="T24" fmla="*/ 388 w 448"/>
                <a:gd name="T25" fmla="*/ 49 h 140"/>
                <a:gd name="T26" fmla="*/ 399 w 448"/>
                <a:gd name="T27" fmla="*/ 60 h 140"/>
                <a:gd name="T28" fmla="*/ 399 w 448"/>
                <a:gd name="T29" fmla="*/ 80 h 140"/>
                <a:gd name="T30" fmla="*/ 388 w 448"/>
                <a:gd name="T31" fmla="*/ 91 h 140"/>
                <a:gd name="T32" fmla="*/ 60 w 448"/>
                <a:gd name="T33" fmla="*/ 91 h 140"/>
                <a:gd name="T34" fmla="*/ 49 w 448"/>
                <a:gd name="T35" fmla="*/ 80 h 140"/>
                <a:gd name="T36" fmla="*/ 49 w 448"/>
                <a:gd name="T37" fmla="*/ 80 h 140"/>
                <a:gd name="T38" fmla="*/ 49 w 448"/>
                <a:gd name="T39" fmla="*/ 8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8" h="140">
                  <a:moveTo>
                    <a:pt x="448" y="80"/>
                  </a:moveTo>
                  <a:cubicBezTo>
                    <a:pt x="448" y="60"/>
                    <a:pt x="448" y="60"/>
                    <a:pt x="448" y="60"/>
                  </a:cubicBezTo>
                  <a:cubicBezTo>
                    <a:pt x="448" y="27"/>
                    <a:pt x="421" y="0"/>
                    <a:pt x="38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13"/>
                    <a:pt x="27" y="140"/>
                    <a:pt x="60" y="140"/>
                  </a:cubicBezTo>
                  <a:cubicBezTo>
                    <a:pt x="388" y="140"/>
                    <a:pt x="388" y="140"/>
                    <a:pt x="388" y="140"/>
                  </a:cubicBezTo>
                  <a:cubicBezTo>
                    <a:pt x="421" y="140"/>
                    <a:pt x="448" y="113"/>
                    <a:pt x="448" y="80"/>
                  </a:cubicBezTo>
                  <a:close/>
                  <a:moveTo>
                    <a:pt x="49" y="80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49" y="54"/>
                    <a:pt x="54" y="49"/>
                    <a:pt x="60" y="49"/>
                  </a:cubicBezTo>
                  <a:cubicBezTo>
                    <a:pt x="388" y="49"/>
                    <a:pt x="388" y="49"/>
                    <a:pt x="388" y="49"/>
                  </a:cubicBezTo>
                  <a:cubicBezTo>
                    <a:pt x="394" y="49"/>
                    <a:pt x="399" y="54"/>
                    <a:pt x="399" y="60"/>
                  </a:cubicBezTo>
                  <a:cubicBezTo>
                    <a:pt x="399" y="80"/>
                    <a:pt x="399" y="80"/>
                    <a:pt x="399" y="80"/>
                  </a:cubicBezTo>
                  <a:cubicBezTo>
                    <a:pt x="399" y="87"/>
                    <a:pt x="394" y="91"/>
                    <a:pt x="388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54" y="91"/>
                    <a:pt x="49" y="87"/>
                    <a:pt x="49" y="80"/>
                  </a:cubicBezTo>
                  <a:close/>
                  <a:moveTo>
                    <a:pt x="49" y="80"/>
                  </a:moveTo>
                  <a:cubicBezTo>
                    <a:pt x="49" y="80"/>
                    <a:pt x="49" y="80"/>
                    <a:pt x="49" y="8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3E79280-866C-4BEA-AC80-CF5D67C21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9975" y="5751513"/>
              <a:ext cx="944563" cy="522287"/>
            </a:xfrm>
            <a:custGeom>
              <a:avLst/>
              <a:gdLst>
                <a:gd name="T0" fmla="*/ 25 w 312"/>
                <a:gd name="T1" fmla="*/ 0 h 173"/>
                <a:gd name="T2" fmla="*/ 0 w 312"/>
                <a:gd name="T3" fmla="*/ 24 h 173"/>
                <a:gd name="T4" fmla="*/ 0 w 312"/>
                <a:gd name="T5" fmla="*/ 89 h 173"/>
                <a:gd name="T6" fmla="*/ 15 w 312"/>
                <a:gd name="T7" fmla="*/ 111 h 173"/>
                <a:gd name="T8" fmla="*/ 146 w 312"/>
                <a:gd name="T9" fmla="*/ 171 h 173"/>
                <a:gd name="T10" fmla="*/ 156 w 312"/>
                <a:gd name="T11" fmla="*/ 173 h 173"/>
                <a:gd name="T12" fmla="*/ 166 w 312"/>
                <a:gd name="T13" fmla="*/ 171 h 173"/>
                <a:gd name="T14" fmla="*/ 298 w 312"/>
                <a:gd name="T15" fmla="*/ 109 h 173"/>
                <a:gd name="T16" fmla="*/ 312 w 312"/>
                <a:gd name="T17" fmla="*/ 86 h 173"/>
                <a:gd name="T18" fmla="*/ 312 w 312"/>
                <a:gd name="T19" fmla="*/ 24 h 173"/>
                <a:gd name="T20" fmla="*/ 287 w 312"/>
                <a:gd name="T21" fmla="*/ 0 h 173"/>
                <a:gd name="T22" fmla="*/ 263 w 312"/>
                <a:gd name="T23" fmla="*/ 24 h 173"/>
                <a:gd name="T24" fmla="*/ 263 w 312"/>
                <a:gd name="T25" fmla="*/ 71 h 173"/>
                <a:gd name="T26" fmla="*/ 156 w 312"/>
                <a:gd name="T27" fmla="*/ 122 h 173"/>
                <a:gd name="T28" fmla="*/ 49 w 312"/>
                <a:gd name="T29" fmla="*/ 73 h 173"/>
                <a:gd name="T30" fmla="*/ 49 w 312"/>
                <a:gd name="T31" fmla="*/ 24 h 173"/>
                <a:gd name="T32" fmla="*/ 25 w 312"/>
                <a:gd name="T33" fmla="*/ 0 h 173"/>
                <a:gd name="T34" fmla="*/ 25 w 312"/>
                <a:gd name="T35" fmla="*/ 0 h 173"/>
                <a:gd name="T36" fmla="*/ 25 w 312"/>
                <a:gd name="T3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2" h="173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8"/>
                    <a:pt x="6" y="107"/>
                    <a:pt x="15" y="111"/>
                  </a:cubicBezTo>
                  <a:cubicBezTo>
                    <a:pt x="146" y="171"/>
                    <a:pt x="146" y="171"/>
                    <a:pt x="146" y="171"/>
                  </a:cubicBezTo>
                  <a:cubicBezTo>
                    <a:pt x="149" y="172"/>
                    <a:pt x="152" y="173"/>
                    <a:pt x="156" y="173"/>
                  </a:cubicBezTo>
                  <a:cubicBezTo>
                    <a:pt x="159" y="173"/>
                    <a:pt x="163" y="172"/>
                    <a:pt x="166" y="171"/>
                  </a:cubicBezTo>
                  <a:cubicBezTo>
                    <a:pt x="298" y="109"/>
                    <a:pt x="298" y="109"/>
                    <a:pt x="298" y="109"/>
                  </a:cubicBezTo>
                  <a:cubicBezTo>
                    <a:pt x="306" y="105"/>
                    <a:pt x="312" y="96"/>
                    <a:pt x="312" y="86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2" y="11"/>
                    <a:pt x="301" y="0"/>
                    <a:pt x="287" y="0"/>
                  </a:cubicBezTo>
                  <a:cubicBezTo>
                    <a:pt x="274" y="0"/>
                    <a:pt x="263" y="11"/>
                    <a:pt x="263" y="24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2CDAE0B-F1AA-4BCB-86D5-064E818EA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37788" y="4554538"/>
              <a:ext cx="665163" cy="522287"/>
            </a:xfrm>
            <a:custGeom>
              <a:avLst/>
              <a:gdLst>
                <a:gd name="T0" fmla="*/ 212 w 220"/>
                <a:gd name="T1" fmla="*/ 163 h 173"/>
                <a:gd name="T2" fmla="*/ 207 w 220"/>
                <a:gd name="T3" fmla="*/ 129 h 173"/>
                <a:gd name="T4" fmla="*/ 41 w 220"/>
                <a:gd name="T5" fmla="*/ 8 h 173"/>
                <a:gd name="T6" fmla="*/ 7 w 220"/>
                <a:gd name="T7" fmla="*/ 13 h 173"/>
                <a:gd name="T8" fmla="*/ 13 w 220"/>
                <a:gd name="T9" fmla="*/ 47 h 173"/>
                <a:gd name="T10" fmla="*/ 178 w 220"/>
                <a:gd name="T11" fmla="*/ 168 h 173"/>
                <a:gd name="T12" fmla="*/ 192 w 220"/>
                <a:gd name="T13" fmla="*/ 173 h 173"/>
                <a:gd name="T14" fmla="*/ 212 w 220"/>
                <a:gd name="T15" fmla="*/ 163 h 173"/>
                <a:gd name="T16" fmla="*/ 212 w 220"/>
                <a:gd name="T17" fmla="*/ 163 h 173"/>
                <a:gd name="T18" fmla="*/ 212 w 220"/>
                <a:gd name="T1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73">
                  <a:moveTo>
                    <a:pt x="212" y="163"/>
                  </a:moveTo>
                  <a:cubicBezTo>
                    <a:pt x="220" y="153"/>
                    <a:pt x="217" y="137"/>
                    <a:pt x="207" y="12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1" y="0"/>
                    <a:pt x="15" y="2"/>
                    <a:pt x="7" y="13"/>
                  </a:cubicBezTo>
                  <a:cubicBezTo>
                    <a:pt x="0" y="24"/>
                    <a:pt x="2" y="39"/>
                    <a:pt x="13" y="47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182" y="172"/>
                    <a:pt x="187" y="173"/>
                    <a:pt x="192" y="173"/>
                  </a:cubicBezTo>
                  <a:cubicBezTo>
                    <a:pt x="200" y="173"/>
                    <a:pt x="207" y="170"/>
                    <a:pt x="212" y="163"/>
                  </a:cubicBezTo>
                  <a:close/>
                  <a:moveTo>
                    <a:pt x="212" y="163"/>
                  </a:moveTo>
                  <a:cubicBezTo>
                    <a:pt x="212" y="163"/>
                    <a:pt x="212" y="163"/>
                    <a:pt x="212" y="16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54C5DC3-377A-4FE2-A064-BC1F200AB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0925" y="2465388"/>
              <a:ext cx="677863" cy="531812"/>
            </a:xfrm>
            <a:custGeom>
              <a:avLst/>
              <a:gdLst>
                <a:gd name="T0" fmla="*/ 181 w 224"/>
                <a:gd name="T1" fmla="*/ 171 h 176"/>
                <a:gd name="T2" fmla="*/ 196 w 224"/>
                <a:gd name="T3" fmla="*/ 176 h 176"/>
                <a:gd name="T4" fmla="*/ 216 w 224"/>
                <a:gd name="T5" fmla="*/ 166 h 176"/>
                <a:gd name="T6" fmla="*/ 210 w 224"/>
                <a:gd name="T7" fmla="*/ 132 h 176"/>
                <a:gd name="T8" fmla="*/ 42 w 224"/>
                <a:gd name="T9" fmla="*/ 8 h 176"/>
                <a:gd name="T10" fmla="*/ 8 w 224"/>
                <a:gd name="T11" fmla="*/ 13 h 176"/>
                <a:gd name="T12" fmla="*/ 13 w 224"/>
                <a:gd name="T13" fmla="*/ 47 h 176"/>
                <a:gd name="T14" fmla="*/ 181 w 224"/>
                <a:gd name="T15" fmla="*/ 171 h 176"/>
                <a:gd name="T16" fmla="*/ 181 w 224"/>
                <a:gd name="T17" fmla="*/ 171 h 176"/>
                <a:gd name="T18" fmla="*/ 181 w 224"/>
                <a:gd name="T19" fmla="*/ 17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176">
                  <a:moveTo>
                    <a:pt x="181" y="171"/>
                  </a:moveTo>
                  <a:cubicBezTo>
                    <a:pt x="186" y="175"/>
                    <a:pt x="191" y="176"/>
                    <a:pt x="196" y="176"/>
                  </a:cubicBezTo>
                  <a:cubicBezTo>
                    <a:pt x="203" y="176"/>
                    <a:pt x="211" y="173"/>
                    <a:pt x="216" y="166"/>
                  </a:cubicBezTo>
                  <a:cubicBezTo>
                    <a:pt x="224" y="155"/>
                    <a:pt x="221" y="140"/>
                    <a:pt x="210" y="132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1" y="0"/>
                    <a:pt x="16" y="2"/>
                    <a:pt x="8" y="13"/>
                  </a:cubicBezTo>
                  <a:cubicBezTo>
                    <a:pt x="0" y="24"/>
                    <a:pt x="2" y="39"/>
                    <a:pt x="13" y="47"/>
                  </a:cubicBezTo>
                  <a:lnTo>
                    <a:pt x="181" y="171"/>
                  </a:lnTo>
                  <a:close/>
                  <a:moveTo>
                    <a:pt x="181" y="171"/>
                  </a:moveTo>
                  <a:cubicBezTo>
                    <a:pt x="181" y="171"/>
                    <a:pt x="181" y="171"/>
                    <a:pt x="181" y="1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453D8CFB-446C-4070-B6FA-DB70ABB49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0925" y="4527550"/>
              <a:ext cx="698500" cy="549275"/>
            </a:xfrm>
            <a:custGeom>
              <a:avLst/>
              <a:gdLst>
                <a:gd name="T0" fmla="*/ 189 w 231"/>
                <a:gd name="T1" fmla="*/ 8 h 182"/>
                <a:gd name="T2" fmla="*/ 13 w 231"/>
                <a:gd name="T3" fmla="*/ 138 h 182"/>
                <a:gd name="T4" fmla="*/ 8 w 231"/>
                <a:gd name="T5" fmla="*/ 172 h 182"/>
                <a:gd name="T6" fmla="*/ 27 w 231"/>
                <a:gd name="T7" fmla="*/ 182 h 182"/>
                <a:gd name="T8" fmla="*/ 42 w 231"/>
                <a:gd name="T9" fmla="*/ 177 h 182"/>
                <a:gd name="T10" fmla="*/ 218 w 231"/>
                <a:gd name="T11" fmla="*/ 47 h 182"/>
                <a:gd name="T12" fmla="*/ 223 w 231"/>
                <a:gd name="T13" fmla="*/ 13 h 182"/>
                <a:gd name="T14" fmla="*/ 189 w 231"/>
                <a:gd name="T15" fmla="*/ 8 h 182"/>
                <a:gd name="T16" fmla="*/ 189 w 231"/>
                <a:gd name="T17" fmla="*/ 8 h 182"/>
                <a:gd name="T18" fmla="*/ 189 w 231"/>
                <a:gd name="T19" fmla="*/ 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82">
                  <a:moveTo>
                    <a:pt x="189" y="8"/>
                  </a:moveTo>
                  <a:cubicBezTo>
                    <a:pt x="13" y="138"/>
                    <a:pt x="13" y="138"/>
                    <a:pt x="13" y="138"/>
                  </a:cubicBezTo>
                  <a:cubicBezTo>
                    <a:pt x="2" y="146"/>
                    <a:pt x="0" y="162"/>
                    <a:pt x="8" y="172"/>
                  </a:cubicBezTo>
                  <a:cubicBezTo>
                    <a:pt x="12" y="179"/>
                    <a:pt x="20" y="182"/>
                    <a:pt x="27" y="182"/>
                  </a:cubicBezTo>
                  <a:cubicBezTo>
                    <a:pt x="32" y="182"/>
                    <a:pt x="37" y="181"/>
                    <a:pt x="42" y="17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29" y="39"/>
                    <a:pt x="231" y="24"/>
                    <a:pt x="223" y="13"/>
                  </a:cubicBezTo>
                  <a:cubicBezTo>
                    <a:pt x="215" y="2"/>
                    <a:pt x="200" y="0"/>
                    <a:pt x="189" y="8"/>
                  </a:cubicBezTo>
                  <a:close/>
                  <a:moveTo>
                    <a:pt x="189" y="8"/>
                  </a:moveTo>
                  <a:cubicBezTo>
                    <a:pt x="189" y="8"/>
                    <a:pt x="189" y="8"/>
                    <a:pt x="189" y="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4BE87A9E-0A8A-4404-9942-4A33176EF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8425" y="2465388"/>
              <a:ext cx="644525" cy="508000"/>
            </a:xfrm>
            <a:custGeom>
              <a:avLst/>
              <a:gdLst>
                <a:gd name="T0" fmla="*/ 13 w 213"/>
                <a:gd name="T1" fmla="*/ 124 h 168"/>
                <a:gd name="T2" fmla="*/ 8 w 213"/>
                <a:gd name="T3" fmla="*/ 158 h 168"/>
                <a:gd name="T4" fmla="*/ 27 w 213"/>
                <a:gd name="T5" fmla="*/ 168 h 168"/>
                <a:gd name="T6" fmla="*/ 42 w 213"/>
                <a:gd name="T7" fmla="*/ 163 h 168"/>
                <a:gd name="T8" fmla="*/ 200 w 213"/>
                <a:gd name="T9" fmla="*/ 47 h 168"/>
                <a:gd name="T10" fmla="*/ 205 w 213"/>
                <a:gd name="T11" fmla="*/ 13 h 168"/>
                <a:gd name="T12" fmla="*/ 171 w 213"/>
                <a:gd name="T13" fmla="*/ 8 h 168"/>
                <a:gd name="T14" fmla="*/ 13 w 213"/>
                <a:gd name="T15" fmla="*/ 124 h 168"/>
                <a:gd name="T16" fmla="*/ 13 w 213"/>
                <a:gd name="T17" fmla="*/ 124 h 168"/>
                <a:gd name="T18" fmla="*/ 13 w 213"/>
                <a:gd name="T19" fmla="*/ 1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168">
                  <a:moveTo>
                    <a:pt x="13" y="124"/>
                  </a:moveTo>
                  <a:cubicBezTo>
                    <a:pt x="2" y="132"/>
                    <a:pt x="0" y="147"/>
                    <a:pt x="8" y="158"/>
                  </a:cubicBezTo>
                  <a:cubicBezTo>
                    <a:pt x="13" y="165"/>
                    <a:pt x="20" y="168"/>
                    <a:pt x="27" y="168"/>
                  </a:cubicBezTo>
                  <a:cubicBezTo>
                    <a:pt x="32" y="168"/>
                    <a:pt x="37" y="167"/>
                    <a:pt x="42" y="163"/>
                  </a:cubicBezTo>
                  <a:cubicBezTo>
                    <a:pt x="200" y="47"/>
                    <a:pt x="200" y="47"/>
                    <a:pt x="200" y="47"/>
                  </a:cubicBezTo>
                  <a:cubicBezTo>
                    <a:pt x="210" y="39"/>
                    <a:pt x="213" y="24"/>
                    <a:pt x="205" y="13"/>
                  </a:cubicBezTo>
                  <a:cubicBezTo>
                    <a:pt x="197" y="2"/>
                    <a:pt x="182" y="0"/>
                    <a:pt x="171" y="8"/>
                  </a:cubicBezTo>
                  <a:lnTo>
                    <a:pt x="13" y="124"/>
                  </a:lnTo>
                  <a:close/>
                  <a:moveTo>
                    <a:pt x="13" y="124"/>
                  </a:moveTo>
                  <a:cubicBezTo>
                    <a:pt x="13" y="124"/>
                    <a:pt x="13" y="124"/>
                    <a:pt x="13" y="1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621AEFF9-BE5E-4FBA-8882-30EEF46B15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1475" y="3702050"/>
              <a:ext cx="711200" cy="147637"/>
            </a:xfrm>
            <a:custGeom>
              <a:avLst/>
              <a:gdLst>
                <a:gd name="T0" fmla="*/ 210 w 235"/>
                <a:gd name="T1" fmla="*/ 0 h 49"/>
                <a:gd name="T2" fmla="*/ 24 w 235"/>
                <a:gd name="T3" fmla="*/ 0 h 49"/>
                <a:gd name="T4" fmla="*/ 0 w 235"/>
                <a:gd name="T5" fmla="*/ 25 h 49"/>
                <a:gd name="T6" fmla="*/ 24 w 235"/>
                <a:gd name="T7" fmla="*/ 49 h 49"/>
                <a:gd name="T8" fmla="*/ 210 w 235"/>
                <a:gd name="T9" fmla="*/ 49 h 49"/>
                <a:gd name="T10" fmla="*/ 235 w 235"/>
                <a:gd name="T11" fmla="*/ 25 h 49"/>
                <a:gd name="T12" fmla="*/ 210 w 235"/>
                <a:gd name="T13" fmla="*/ 0 h 49"/>
                <a:gd name="T14" fmla="*/ 210 w 235"/>
                <a:gd name="T15" fmla="*/ 0 h 49"/>
                <a:gd name="T16" fmla="*/ 210 w 235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49">
                  <a:moveTo>
                    <a:pt x="210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4" y="49"/>
                  </a:cubicBezTo>
                  <a:cubicBezTo>
                    <a:pt x="210" y="49"/>
                    <a:pt x="210" y="49"/>
                    <a:pt x="210" y="49"/>
                  </a:cubicBezTo>
                  <a:cubicBezTo>
                    <a:pt x="224" y="49"/>
                    <a:pt x="235" y="38"/>
                    <a:pt x="235" y="25"/>
                  </a:cubicBezTo>
                  <a:cubicBezTo>
                    <a:pt x="235" y="11"/>
                    <a:pt x="224" y="0"/>
                    <a:pt x="210" y="0"/>
                  </a:cubicBezTo>
                  <a:close/>
                  <a:moveTo>
                    <a:pt x="210" y="0"/>
                  </a:moveTo>
                  <a:cubicBezTo>
                    <a:pt x="210" y="0"/>
                    <a:pt x="210" y="0"/>
                    <a:pt x="21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0EC7BF4C-E0C1-4009-B618-8246E4B99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1675" y="3702050"/>
              <a:ext cx="727075" cy="147637"/>
            </a:xfrm>
            <a:custGeom>
              <a:avLst/>
              <a:gdLst>
                <a:gd name="T0" fmla="*/ 240 w 240"/>
                <a:gd name="T1" fmla="*/ 25 h 49"/>
                <a:gd name="T2" fmla="*/ 216 w 240"/>
                <a:gd name="T3" fmla="*/ 0 h 49"/>
                <a:gd name="T4" fmla="*/ 24 w 240"/>
                <a:gd name="T5" fmla="*/ 0 h 49"/>
                <a:gd name="T6" fmla="*/ 0 w 240"/>
                <a:gd name="T7" fmla="*/ 25 h 49"/>
                <a:gd name="T8" fmla="*/ 24 w 240"/>
                <a:gd name="T9" fmla="*/ 49 h 49"/>
                <a:gd name="T10" fmla="*/ 216 w 240"/>
                <a:gd name="T11" fmla="*/ 49 h 49"/>
                <a:gd name="T12" fmla="*/ 240 w 240"/>
                <a:gd name="T13" fmla="*/ 25 h 49"/>
                <a:gd name="T14" fmla="*/ 240 w 240"/>
                <a:gd name="T15" fmla="*/ 25 h 49"/>
                <a:gd name="T16" fmla="*/ 240 w 240"/>
                <a:gd name="T1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49">
                  <a:moveTo>
                    <a:pt x="240" y="25"/>
                  </a:moveTo>
                  <a:cubicBezTo>
                    <a:pt x="240" y="11"/>
                    <a:pt x="230" y="0"/>
                    <a:pt x="21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4" y="49"/>
                  </a:cubicBezTo>
                  <a:cubicBezTo>
                    <a:pt x="216" y="49"/>
                    <a:pt x="216" y="49"/>
                    <a:pt x="216" y="49"/>
                  </a:cubicBezTo>
                  <a:cubicBezTo>
                    <a:pt x="229" y="49"/>
                    <a:pt x="240" y="38"/>
                    <a:pt x="240" y="25"/>
                  </a:cubicBezTo>
                  <a:close/>
                  <a:moveTo>
                    <a:pt x="240" y="25"/>
                  </a:moveTo>
                  <a:cubicBezTo>
                    <a:pt x="240" y="25"/>
                    <a:pt x="240" y="25"/>
                    <a:pt x="240" y="2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0B5B72-4127-410B-A721-C812DAC2437E}"/>
              </a:ext>
            </a:extLst>
          </p:cNvPr>
          <p:cNvGrpSpPr/>
          <p:nvPr/>
        </p:nvGrpSpPr>
        <p:grpSpPr>
          <a:xfrm>
            <a:off x="8384149" y="2318491"/>
            <a:ext cx="2944249" cy="595086"/>
            <a:chOff x="6379698" y="2745014"/>
            <a:chExt cx="2944249" cy="59508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D3B74A2-61C6-421D-AFA9-3FCBE0974502}"/>
                </a:ext>
              </a:extLst>
            </p:cNvPr>
            <p:cNvSpPr/>
            <p:nvPr/>
          </p:nvSpPr>
          <p:spPr>
            <a:xfrm>
              <a:off x="6379698" y="2745014"/>
              <a:ext cx="595086" cy="5950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D02B5D-8731-4682-BDB8-453763A4B511}"/>
                </a:ext>
              </a:extLst>
            </p:cNvPr>
            <p:cNvSpPr txBox="1"/>
            <p:nvPr/>
          </p:nvSpPr>
          <p:spPr>
            <a:xfrm>
              <a:off x="6415646" y="2809018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16DAA4-8819-4A90-9A16-8D10CB9FB298}"/>
                </a:ext>
              </a:extLst>
            </p:cNvPr>
            <p:cNvSpPr txBox="1"/>
            <p:nvPr/>
          </p:nvSpPr>
          <p:spPr>
            <a:xfrm>
              <a:off x="7191519" y="2795698"/>
              <a:ext cx="2132428" cy="35958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排版 </a:t>
              </a:r>
              <a:r>
                <a:rPr lang="zh-TW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、</a:t>
              </a:r>
              <a:r>
                <a:rPr lang="en-US" altLang="zh-TW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RW</a:t>
              </a:r>
              <a:r>
                <a:rPr lang="en-US" altLang="zh-TW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D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B0EEFF-6965-4A5E-BB32-B48572555A24}"/>
              </a:ext>
            </a:extLst>
          </p:cNvPr>
          <p:cNvGrpSpPr/>
          <p:nvPr/>
        </p:nvGrpSpPr>
        <p:grpSpPr>
          <a:xfrm>
            <a:off x="3212765" y="2318491"/>
            <a:ext cx="7712555" cy="3615286"/>
            <a:chOff x="3276265" y="3488389"/>
            <a:chExt cx="7712555" cy="361528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8398A4E-6F5F-4166-8635-D07C1BF84DD8}"/>
                </a:ext>
              </a:extLst>
            </p:cNvPr>
            <p:cNvSpPr/>
            <p:nvPr/>
          </p:nvSpPr>
          <p:spPr>
            <a:xfrm>
              <a:off x="3276265" y="3488389"/>
              <a:ext cx="595086" cy="5950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C687250-041C-44CC-912A-7A1016FF991C}"/>
                </a:ext>
              </a:extLst>
            </p:cNvPr>
            <p:cNvSpPr txBox="1"/>
            <p:nvPr/>
          </p:nvSpPr>
          <p:spPr>
            <a:xfrm>
              <a:off x="3295133" y="3552393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80ABF3B-BA5F-4072-A7A6-DBD1CC371400}"/>
                </a:ext>
              </a:extLst>
            </p:cNvPr>
            <p:cNvSpPr txBox="1"/>
            <p:nvPr/>
          </p:nvSpPr>
          <p:spPr>
            <a:xfrm>
              <a:off x="8856392" y="6454074"/>
              <a:ext cx="2132428" cy="649601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algn="r">
                <a:lnSpc>
                  <a:spcPts val="23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圖片放大 、滑鼠滑進去</a:t>
              </a:r>
              <a:endPara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  <a:p>
              <a:pPr algn="r">
                <a:lnSpc>
                  <a:spcPts val="23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放大鏡效果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288681-37B8-4960-ADB1-0A2F90C787D7}"/>
              </a:ext>
            </a:extLst>
          </p:cNvPr>
          <p:cNvGrpSpPr/>
          <p:nvPr/>
        </p:nvGrpSpPr>
        <p:grpSpPr>
          <a:xfrm>
            <a:off x="8384149" y="3637703"/>
            <a:ext cx="3007542" cy="595086"/>
            <a:chOff x="6379698" y="2745014"/>
            <a:chExt cx="3007542" cy="595086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21A2B8-F98D-4C18-B7E9-42456505CECD}"/>
                </a:ext>
              </a:extLst>
            </p:cNvPr>
            <p:cNvSpPr/>
            <p:nvPr/>
          </p:nvSpPr>
          <p:spPr>
            <a:xfrm>
              <a:off x="6379698" y="2745014"/>
              <a:ext cx="595086" cy="595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E03517-3626-4507-AFE1-26E8B043500A}"/>
                </a:ext>
              </a:extLst>
            </p:cNvPr>
            <p:cNvSpPr txBox="1"/>
            <p:nvPr/>
          </p:nvSpPr>
          <p:spPr>
            <a:xfrm>
              <a:off x="6415646" y="2842502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5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40FBCD-7DC3-4D76-9F58-35CC414F383E}"/>
                </a:ext>
              </a:extLst>
            </p:cNvPr>
            <p:cNvSpPr txBox="1"/>
            <p:nvPr/>
          </p:nvSpPr>
          <p:spPr>
            <a:xfrm>
              <a:off x="7128227" y="2822853"/>
              <a:ext cx="2259013" cy="354392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印刷套用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73AAB2-6D27-4564-9F41-1C9FAB3FE27B}"/>
              </a:ext>
            </a:extLst>
          </p:cNvPr>
          <p:cNvGrpSpPr/>
          <p:nvPr/>
        </p:nvGrpSpPr>
        <p:grpSpPr>
          <a:xfrm>
            <a:off x="808782" y="3637703"/>
            <a:ext cx="2999069" cy="595086"/>
            <a:chOff x="872282" y="3488389"/>
            <a:chExt cx="2999069" cy="59508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ABD3-0B37-49E6-A51A-2AC6C10D42EF}"/>
                </a:ext>
              </a:extLst>
            </p:cNvPr>
            <p:cNvSpPr/>
            <p:nvPr/>
          </p:nvSpPr>
          <p:spPr>
            <a:xfrm>
              <a:off x="3276265" y="3488389"/>
              <a:ext cx="595086" cy="595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5BACA-70D1-41DA-8861-0AF7D216A441}"/>
                </a:ext>
              </a:extLst>
            </p:cNvPr>
            <p:cNvSpPr txBox="1"/>
            <p:nvPr/>
          </p:nvSpPr>
          <p:spPr>
            <a:xfrm>
              <a:off x="3287406" y="3585877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287CD3-AA5C-49F6-B78B-0FDB9BB7D870}"/>
                </a:ext>
              </a:extLst>
            </p:cNvPr>
            <p:cNvSpPr txBox="1"/>
            <p:nvPr/>
          </p:nvSpPr>
          <p:spPr>
            <a:xfrm>
              <a:off x="872282" y="3560088"/>
              <a:ext cx="2132428" cy="354649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algn="r">
                <a:lnSpc>
                  <a:spcPts val="23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樣式修改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6253C9-105B-44BA-814A-5C4619743075}"/>
              </a:ext>
            </a:extLst>
          </p:cNvPr>
          <p:cNvGrpSpPr/>
          <p:nvPr/>
        </p:nvGrpSpPr>
        <p:grpSpPr>
          <a:xfrm>
            <a:off x="2115465" y="2333341"/>
            <a:ext cx="6641479" cy="3218660"/>
            <a:chOff x="333305" y="121440"/>
            <a:chExt cx="6641479" cy="321866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0ABE97A-9596-4603-804B-C65BA58F279E}"/>
                </a:ext>
              </a:extLst>
            </p:cNvPr>
            <p:cNvSpPr/>
            <p:nvPr/>
          </p:nvSpPr>
          <p:spPr>
            <a:xfrm>
              <a:off x="6379698" y="2745014"/>
              <a:ext cx="595086" cy="5950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F641AF1-E867-4E7B-9333-AFA3E2456B31}"/>
                </a:ext>
              </a:extLst>
            </p:cNvPr>
            <p:cNvSpPr txBox="1"/>
            <p:nvPr/>
          </p:nvSpPr>
          <p:spPr>
            <a:xfrm>
              <a:off x="6415646" y="2842502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1BA220-B8E7-4D42-A443-4A0114DEF565}"/>
                </a:ext>
              </a:extLst>
            </p:cNvPr>
            <p:cNvSpPr txBox="1"/>
            <p:nvPr/>
          </p:nvSpPr>
          <p:spPr>
            <a:xfrm>
              <a:off x="333305" y="121440"/>
              <a:ext cx="1586329" cy="354392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微軟正黑體" panose="020B0604030504040204" pitchFamily="34" charset="-120"/>
                  <a:cs typeface="Montserrat" charset="0"/>
                </a:rPr>
                <a:t>品牌介紹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微軟正黑體" panose="020B0604030504040204" pitchFamily="34" charset="-120"/>
                <a:cs typeface="Montserrat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AA66468-EE52-426F-9471-25F9BE508EC3}"/>
              </a:ext>
            </a:extLst>
          </p:cNvPr>
          <p:cNvGrpSpPr/>
          <p:nvPr/>
        </p:nvGrpSpPr>
        <p:grpSpPr>
          <a:xfrm>
            <a:off x="1596186" y="4956915"/>
            <a:ext cx="2522774" cy="612259"/>
            <a:chOff x="1348577" y="3488389"/>
            <a:chExt cx="2522774" cy="61225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AB09A21-0448-4C7A-85E7-933DE3EE43AF}"/>
                </a:ext>
              </a:extLst>
            </p:cNvPr>
            <p:cNvSpPr/>
            <p:nvPr/>
          </p:nvSpPr>
          <p:spPr>
            <a:xfrm>
              <a:off x="3276265" y="3488389"/>
              <a:ext cx="595086" cy="5950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7BC7114-75CA-4130-A810-814AED7A644D}"/>
                </a:ext>
              </a:extLst>
            </p:cNvPr>
            <p:cNvSpPr txBox="1"/>
            <p:nvPr/>
          </p:nvSpPr>
          <p:spPr>
            <a:xfrm>
              <a:off x="3319608" y="3545944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0D731B-8C7D-4660-B012-DBD638070FE1}"/>
                </a:ext>
              </a:extLst>
            </p:cNvPr>
            <p:cNvSpPr txBox="1"/>
            <p:nvPr/>
          </p:nvSpPr>
          <p:spPr>
            <a:xfrm>
              <a:off x="1348577" y="3745999"/>
              <a:ext cx="1675146" cy="354649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algn="r">
                <a:lnSpc>
                  <a:spcPts val="23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多功能、後台資料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13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F8DDFA8-21F7-4018-A1AC-4F519CA31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751CF24-EDC6-4EC6-A9A6-F2F3C5A31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920BE8E-F62F-4592-90B7-212A3DCA982C}"/>
              </a:ext>
            </a:extLst>
          </p:cNvPr>
          <p:cNvSpPr/>
          <p:nvPr/>
        </p:nvSpPr>
        <p:spPr>
          <a:xfrm>
            <a:off x="0" y="0"/>
            <a:ext cx="6268514" cy="6086270"/>
          </a:xfrm>
          <a:custGeom>
            <a:avLst/>
            <a:gdLst>
              <a:gd name="connsiteX0" fmla="*/ 0 w 6268514"/>
              <a:gd name="connsiteY0" fmla="*/ 0 h 6086270"/>
              <a:gd name="connsiteX1" fmla="*/ 1004498 w 6268514"/>
              <a:gd name="connsiteY1" fmla="*/ 0 h 6086270"/>
              <a:gd name="connsiteX2" fmla="*/ 6268514 w 6268514"/>
              <a:gd name="connsiteY2" fmla="*/ 3494096 h 6086270"/>
              <a:gd name="connsiteX3" fmla="*/ 3451489 w 6268514"/>
              <a:gd name="connsiteY3" fmla="*/ 6086270 h 6086270"/>
              <a:gd name="connsiteX4" fmla="*/ 0 w 6268514"/>
              <a:gd name="connsiteY4" fmla="*/ 3795275 h 6086270"/>
              <a:gd name="connsiteX5" fmla="*/ 0 w 6268514"/>
              <a:gd name="connsiteY5" fmla="*/ 0 h 60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8514" h="6086270">
                <a:moveTo>
                  <a:pt x="0" y="0"/>
                </a:moveTo>
                <a:lnTo>
                  <a:pt x="1004498" y="0"/>
                </a:lnTo>
                <a:lnTo>
                  <a:pt x="6268514" y="3494096"/>
                </a:lnTo>
                <a:lnTo>
                  <a:pt x="3451489" y="6086270"/>
                </a:lnTo>
                <a:lnTo>
                  <a:pt x="0" y="3795275"/>
                </a:lnTo>
                <a:lnTo>
                  <a:pt x="0" y="0"/>
                </a:lnTo>
                <a:close/>
              </a:path>
            </a:pathLst>
          </a:custGeom>
          <a:solidFill>
            <a:srgbClr val="E7F070"/>
          </a:solidFill>
          <a:ln>
            <a:solidFill>
              <a:srgbClr val="E7F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1EFA7B5-E3D0-4332-8B68-FB299DA601D7}"/>
              </a:ext>
            </a:extLst>
          </p:cNvPr>
          <p:cNvSpPr/>
          <p:nvPr/>
        </p:nvSpPr>
        <p:spPr>
          <a:xfrm>
            <a:off x="7823003" y="5503200"/>
            <a:ext cx="3513386" cy="1354800"/>
          </a:xfrm>
          <a:custGeom>
            <a:avLst/>
            <a:gdLst>
              <a:gd name="connsiteX0" fmla="*/ 1472318 w 3513386"/>
              <a:gd name="connsiteY0" fmla="*/ 0 h 1354800"/>
              <a:gd name="connsiteX1" fmla="*/ 3513386 w 3513386"/>
              <a:gd name="connsiteY1" fmla="*/ 1354800 h 1354800"/>
              <a:gd name="connsiteX2" fmla="*/ 0 w 3513386"/>
              <a:gd name="connsiteY2" fmla="*/ 1354800 h 1354800"/>
              <a:gd name="connsiteX3" fmla="*/ 1472318 w 3513386"/>
              <a:gd name="connsiteY3" fmla="*/ 0 h 13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386" h="1354800">
                <a:moveTo>
                  <a:pt x="1472318" y="0"/>
                </a:moveTo>
                <a:lnTo>
                  <a:pt x="3513386" y="1354800"/>
                </a:lnTo>
                <a:lnTo>
                  <a:pt x="0" y="1354800"/>
                </a:lnTo>
                <a:lnTo>
                  <a:pt x="147231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CF23F-2B62-4B1E-BB72-77F5B3121527}"/>
              </a:ext>
            </a:extLst>
          </p:cNvPr>
          <p:cNvSpPr txBox="1"/>
          <p:nvPr/>
        </p:nvSpPr>
        <p:spPr>
          <a:xfrm>
            <a:off x="-163873" y="773484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草稿架構</a:t>
            </a:r>
            <a:endParaRPr lang="en-US" sz="45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65090E-F575-49AD-9EFD-A0503FE51BB9}"/>
              </a:ext>
            </a:extLst>
          </p:cNvPr>
          <p:cNvGrpSpPr/>
          <p:nvPr/>
        </p:nvGrpSpPr>
        <p:grpSpPr>
          <a:xfrm>
            <a:off x="5339908" y="1635405"/>
            <a:ext cx="1184437" cy="138599"/>
            <a:chOff x="5583442" y="1730683"/>
            <a:chExt cx="1184437" cy="1385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99B529-0DB8-49D1-9EA4-CBE826E7E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949AD8-DD31-42A7-96EB-F833791ECEF2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10C801-E18F-45FA-B5BC-55D7EC46D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593571D-9F82-4005-9748-0309B49F9D43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91CC33-8F68-4355-8E33-8541D624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CFAD43-A031-4E6B-8996-6CB1F81A0577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1FA7B7-5301-4967-8687-7FBD379AE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1CD2046-806F-4054-B855-6696356831AC}"/>
              </a:ext>
            </a:extLst>
          </p:cNvPr>
          <p:cNvSpPr txBox="1"/>
          <p:nvPr/>
        </p:nvSpPr>
        <p:spPr>
          <a:xfrm>
            <a:off x="855611" y="2053429"/>
            <a:ext cx="3009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版面乾淨 </a:t>
            </a:r>
            <a:endParaRPr lang="en-US" altLang="zh-TW" sz="3000" b="1" dirty="0">
              <a:solidFill>
                <a:schemeClr val="bg2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r>
              <a:rPr lang="zh-TW" altLang="en-US" sz="3000" b="1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簡單易懂</a:t>
            </a:r>
            <a:endParaRPr lang="en-US" altLang="zh-TW" sz="3000" b="1" dirty="0">
              <a:solidFill>
                <a:schemeClr val="bg2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r>
              <a:rPr lang="zh-TW" altLang="en-US" sz="3000" b="1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好操作</a:t>
            </a:r>
            <a:endParaRPr lang="en-US" sz="3000" b="1" dirty="0">
              <a:solidFill>
                <a:schemeClr val="bg2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48A631-FD98-4B5A-8A63-550C9722E54F}"/>
              </a:ext>
            </a:extLst>
          </p:cNvPr>
          <p:cNvCxnSpPr>
            <a:cxnSpLocks/>
          </p:cNvCxnSpPr>
          <p:nvPr/>
        </p:nvCxnSpPr>
        <p:spPr>
          <a:xfrm>
            <a:off x="957211" y="3501845"/>
            <a:ext cx="384175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456758-F03D-4AF5-AF03-224A60D26A5D}"/>
              </a:ext>
            </a:extLst>
          </p:cNvPr>
          <p:cNvSpPr txBox="1"/>
          <p:nvPr/>
        </p:nvSpPr>
        <p:spPr>
          <a:xfrm>
            <a:off x="855611" y="3518976"/>
            <a:ext cx="3872449" cy="30777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r>
              <a:rPr lang="zh-TW" altLang="en-US" sz="1400" b="1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版面乾淨 簡單易懂 好操作</a:t>
            </a:r>
            <a:endParaRPr lang="en-US" altLang="zh-TW" sz="1400" b="1" dirty="0">
              <a:solidFill>
                <a:schemeClr val="bg2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2240E95-8E2D-4927-9BD4-5139B0D196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r="75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751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6491C8"/>
      </a:dk2>
      <a:lt2>
        <a:srgbClr val="283440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13777</TotalTime>
  <Words>142</Words>
  <Application>Microsoft Office PowerPoint</Application>
  <PresentationFormat>寬螢幕</PresentationFormat>
  <Paragraphs>65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Montserrat</vt:lpstr>
      <vt:lpstr>Open Sans</vt:lpstr>
      <vt:lpstr>Oswald</vt:lpstr>
      <vt:lpstr>PT Sans</vt:lpstr>
      <vt:lpstr>Raleway</vt:lpstr>
      <vt:lpstr>微軟正黑體</vt:lpstr>
      <vt:lpstr>新細明體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Shopon Ahmed</dc:creator>
  <cp:lastModifiedBy>USER</cp:lastModifiedBy>
  <cp:revision>2035</cp:revision>
  <dcterms:created xsi:type="dcterms:W3CDTF">2017-09-28T05:04:55Z</dcterms:created>
  <dcterms:modified xsi:type="dcterms:W3CDTF">2020-12-23T05:35:36Z</dcterms:modified>
</cp:coreProperties>
</file>